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Futura Bold" charset="1" panose="020B0702020204020203"/>
      <p:regular r:id="rId21"/>
    </p:embeddedFont>
    <p:embeddedFont>
      <p:font typeface="Futura Ultra-Bold" charset="1" panose="020B0802020204020204"/>
      <p:regular r:id="rId22"/>
    </p:embeddedFont>
    <p:embeddedFont>
      <p:font typeface="Roboto" charset="1" panose="02000000000000000000"/>
      <p:regular r:id="rId23"/>
    </p:embeddedFont>
    <p:embeddedFont>
      <p:font typeface="Roboto Italics" charset="1" panose="02000000000000000000"/>
      <p:regular r:id="rId24"/>
    </p:embeddedFont>
    <p:embeddedFont>
      <p:font typeface="Roboto Bold Italics" charset="1" panose="02000000000000000000"/>
      <p:regular r:id="rId25"/>
    </p:embeddedFont>
    <p:embeddedFont>
      <p:font typeface="Futura Medium" charset="1" panose="020B0502020204020303"/>
      <p:regular r:id="rId26"/>
    </p:embeddedFont>
    <p:embeddedFont>
      <p:font typeface="Futura Medium Italics" charset="1" panose="020B0502020204090303"/>
      <p:regular r:id="rId27"/>
    </p:embeddedFont>
    <p:embeddedFont>
      <p:font typeface="Futura Italics" charset="1" panose="020B0502020204090303"/>
      <p:regular r:id="rId28"/>
    </p:embeddedFont>
    <p:embeddedFont>
      <p:font typeface="Futura" charset="1" panose="020B0502020204020303"/>
      <p:regular r:id="rId29"/>
    </p:embeddedFont>
    <p:embeddedFont>
      <p:font typeface="Arial Bold" charset="1" panose="020B0802020202020204"/>
      <p:regular r:id="rId30"/>
    </p:embeddedFont>
    <p:embeddedFont>
      <p:font typeface="Arial" charset="1" panose="020B0502020202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document/d/1q2YgKUNAMuZf1fo79h3FSb2Hv8NktOdaSBpaEKRUFfE/edit?usp=sharing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282314">
            <a:off x="8679539" y="5625403"/>
            <a:ext cx="928931" cy="0"/>
          </a:xfrm>
          <a:prstGeom prst="line">
            <a:avLst/>
          </a:prstGeom>
          <a:ln cap="rnd" w="28575">
            <a:solidFill>
              <a:srgbClr val="039BE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754900" y="2051102"/>
            <a:ext cx="12778200" cy="1704000"/>
            <a:chOff x="0" y="0"/>
            <a:chExt cx="17037600" cy="227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37600" cy="2272000"/>
            </a:xfrm>
            <a:custGeom>
              <a:avLst/>
              <a:gdLst/>
              <a:ahLst/>
              <a:cxnLst/>
              <a:rect r="r" b="b" t="t" l="l"/>
              <a:pathLst>
                <a:path h="2272000" w="17037600">
                  <a:moveTo>
                    <a:pt x="0" y="0"/>
                  </a:moveTo>
                  <a:lnTo>
                    <a:pt x="17037600" y="0"/>
                  </a:lnTo>
                  <a:lnTo>
                    <a:pt x="17037600" y="2272000"/>
                  </a:lnTo>
                  <a:lnTo>
                    <a:pt x="0" y="227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17037600" cy="2386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FFFF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Prototype Submission Phase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54900" y="829475"/>
            <a:ext cx="12778200" cy="1704000"/>
            <a:chOff x="0" y="0"/>
            <a:chExt cx="17037600" cy="2272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37600" cy="2272000"/>
            </a:xfrm>
            <a:custGeom>
              <a:avLst/>
              <a:gdLst/>
              <a:ahLst/>
              <a:cxnLst/>
              <a:rect r="r" b="b" t="t" l="l"/>
              <a:pathLst>
                <a:path h="2272000" w="17037600">
                  <a:moveTo>
                    <a:pt x="0" y="0"/>
                  </a:moveTo>
                  <a:lnTo>
                    <a:pt x="17037600" y="0"/>
                  </a:lnTo>
                  <a:lnTo>
                    <a:pt x="17037600" y="2272000"/>
                  </a:lnTo>
                  <a:lnTo>
                    <a:pt x="0" y="227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33350"/>
              <a:ext cx="17037600" cy="24053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399"/>
                </a:lnSpc>
              </a:pPr>
              <a:r>
                <a:rPr lang="en-US" b="true" sz="6999">
                  <a:solidFill>
                    <a:srgbClr val="FFFFFF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Barclays Hack-o-Hire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" y="-609539"/>
            <a:ext cx="18287700" cy="3076800"/>
            <a:chOff x="0" y="0"/>
            <a:chExt cx="24383600" cy="41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600" cy="4102400"/>
            </a:xfrm>
            <a:custGeom>
              <a:avLst/>
              <a:gdLst/>
              <a:ahLst/>
              <a:cxnLst/>
              <a:rect r="r" b="b" t="t" l="l"/>
              <a:pathLst>
                <a:path h="4102400" w="24383600">
                  <a:moveTo>
                    <a:pt x="0" y="0"/>
                  </a:moveTo>
                  <a:lnTo>
                    <a:pt x="24383600" y="0"/>
                  </a:lnTo>
                  <a:lnTo>
                    <a:pt x="24383600" y="4102400"/>
                  </a:lnTo>
                  <a:lnTo>
                    <a:pt x="0" y="410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4383600" cy="4226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0098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BUSINESS IMPACT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8400" y="930437"/>
            <a:ext cx="16111200" cy="9436342"/>
            <a:chOff x="0" y="0"/>
            <a:chExt cx="21164474" cy="123960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164476" cy="12396049"/>
            </a:xfrm>
            <a:custGeom>
              <a:avLst/>
              <a:gdLst/>
              <a:ahLst/>
              <a:cxnLst/>
              <a:rect r="r" b="b" t="t" l="l"/>
              <a:pathLst>
                <a:path h="12396049" w="21164476">
                  <a:moveTo>
                    <a:pt x="0" y="0"/>
                  </a:moveTo>
                  <a:lnTo>
                    <a:pt x="21164476" y="0"/>
                  </a:lnTo>
                  <a:lnTo>
                    <a:pt x="21164476" y="12396049"/>
                  </a:lnTo>
                  <a:lnTo>
                    <a:pt x="0" y="12396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1164474" cy="125008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3726"/>
                </a:lnSpc>
              </a:pPr>
            </a:p>
            <a:p>
              <a:pPr algn="just">
                <a:lnSpc>
                  <a:spcPts val="3726"/>
                </a:lnSpc>
              </a:pPr>
            </a:p>
            <a:p>
              <a:pPr algn="just">
                <a:lnSpc>
                  <a:spcPts val="3726"/>
                </a:lnSpc>
              </a:pPr>
              <a:r>
                <a:rPr lang="en-US" b="true" sz="2700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1)Increased Efficiency &amp; Productivity</a:t>
              </a:r>
            </a:p>
            <a:p>
              <a:pPr algn="just" marL="582935" indent="-291467" lvl="1">
                <a:lnSpc>
                  <a:spcPts val="3726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AI aut</a:t>
              </a: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omates term sheet validation, reducing manual efforts by up to 80%.</a:t>
              </a:r>
            </a:p>
            <a:p>
              <a:pPr algn="just" marL="582935" indent="-291467" lvl="1">
                <a:lnSpc>
                  <a:spcPts val="3726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Cuts validation time from hours to minutes per document.</a:t>
              </a:r>
            </a:p>
            <a:p>
              <a:pPr algn="just">
                <a:lnSpc>
                  <a:spcPts val="3726"/>
                </a:lnSpc>
              </a:pPr>
            </a:p>
            <a:p>
              <a:pPr algn="just">
                <a:lnSpc>
                  <a:spcPts val="3726"/>
                </a:lnSpc>
              </a:pPr>
              <a:r>
                <a:rPr lang="en-US" b="true" sz="2700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2)Improved Accuracy &amp; Risk Reduction</a:t>
              </a:r>
            </a:p>
            <a:p>
              <a:pPr algn="just" marL="582935" indent="-291467" lvl="1">
                <a:lnSpc>
                  <a:spcPts val="3726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AI detects miss</a:t>
              </a: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ing clauses, conflicting terms, and risky language that humans may </a:t>
              </a:r>
            </a:p>
            <a:p>
              <a:pPr algn="just">
                <a:lnSpc>
                  <a:spcPts val="3726"/>
                </a:lnSpc>
              </a:pP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      overlook.</a:t>
              </a:r>
            </a:p>
            <a:p>
              <a:pPr algn="just" marL="582935" indent="-291467" lvl="1">
                <a:lnSpc>
                  <a:spcPts val="3726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Ensures compliance with financial regulations such as SEC, Basel III, and MiFID.</a:t>
              </a:r>
            </a:p>
            <a:p>
              <a:pPr algn="just">
                <a:lnSpc>
                  <a:spcPts val="3726"/>
                </a:lnSpc>
              </a:pPr>
            </a:p>
            <a:p>
              <a:pPr algn="just">
                <a:lnSpc>
                  <a:spcPts val="3726"/>
                </a:lnSpc>
              </a:pPr>
              <a:r>
                <a:rPr lang="en-US" b="true" sz="2700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3)Cost Savings &amp; Return on Investment</a:t>
              </a:r>
            </a:p>
            <a:p>
              <a:pPr algn="just" marL="582935" indent="-291467" lvl="1">
                <a:lnSpc>
                  <a:spcPts val="3726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Reduc</a:t>
              </a: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es manual labor costs by automating document validation.</a:t>
              </a:r>
            </a:p>
            <a:p>
              <a:pPr algn="just" marL="582935" indent="-291467" lvl="1">
                <a:lnSpc>
                  <a:spcPts val="3726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Reduces compliance costs by preventing regulatory fines and legal issues.</a:t>
              </a:r>
            </a:p>
            <a:p>
              <a:pPr algn="just">
                <a:lnSpc>
                  <a:spcPts val="3726"/>
                </a:lnSpc>
              </a:pPr>
            </a:p>
            <a:p>
              <a:pPr algn="just">
                <a:lnSpc>
                  <a:spcPts val="3726"/>
                </a:lnSpc>
              </a:pPr>
              <a:r>
                <a:rPr lang="en-US" b="true" sz="2700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4)Competitive Advantage &amp; Business Insights</a:t>
              </a:r>
            </a:p>
            <a:p>
              <a:pPr algn="just" marL="582935" indent="-291467" lvl="1">
                <a:lnSpc>
                  <a:spcPts val="3726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Accelerates trade approvals and financial transactions.</a:t>
              </a:r>
            </a:p>
            <a:p>
              <a:pPr algn="just" marL="582935" indent="-291467" lvl="1">
                <a:lnSpc>
                  <a:spcPts val="3726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Futura Medium"/>
                  <a:ea typeface="Futura Medium"/>
                  <a:cs typeface="Futura Medium"/>
                  <a:sym typeface="Futura Medium"/>
                </a:rPr>
                <a:t>Provides real-time insights for risk assessment and decision-making.</a:t>
              </a:r>
            </a:p>
            <a:p>
              <a:pPr algn="just">
                <a:lnSpc>
                  <a:spcPts val="3726"/>
                </a:lnSpc>
              </a:pPr>
            </a:p>
            <a:p>
              <a:pPr algn="just">
                <a:lnSpc>
                  <a:spcPts val="372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964592" y="1489984"/>
            <a:ext cx="2158892" cy="1522019"/>
          </a:xfrm>
          <a:custGeom>
            <a:avLst/>
            <a:gdLst/>
            <a:ahLst/>
            <a:cxnLst/>
            <a:rect r="r" b="b" t="t" l="l"/>
            <a:pathLst>
              <a:path h="1522019" w="2158892">
                <a:moveTo>
                  <a:pt x="0" y="0"/>
                </a:moveTo>
                <a:lnTo>
                  <a:pt x="2158892" y="0"/>
                </a:lnTo>
                <a:lnTo>
                  <a:pt x="2158892" y="1522018"/>
                </a:lnTo>
                <a:lnTo>
                  <a:pt x="0" y="15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57557" y="3577766"/>
            <a:ext cx="1865927" cy="1632686"/>
          </a:xfrm>
          <a:custGeom>
            <a:avLst/>
            <a:gdLst/>
            <a:ahLst/>
            <a:cxnLst/>
            <a:rect r="r" b="b" t="t" l="l"/>
            <a:pathLst>
              <a:path h="1632686" w="1865927">
                <a:moveTo>
                  <a:pt x="0" y="0"/>
                </a:moveTo>
                <a:lnTo>
                  <a:pt x="1865927" y="0"/>
                </a:lnTo>
                <a:lnTo>
                  <a:pt x="1865927" y="1632687"/>
                </a:lnTo>
                <a:lnTo>
                  <a:pt x="0" y="1632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7557" y="5617160"/>
            <a:ext cx="2032994" cy="1867814"/>
          </a:xfrm>
          <a:custGeom>
            <a:avLst/>
            <a:gdLst/>
            <a:ahLst/>
            <a:cxnLst/>
            <a:rect r="r" b="b" t="t" l="l"/>
            <a:pathLst>
              <a:path h="1867814" w="2032994">
                <a:moveTo>
                  <a:pt x="0" y="0"/>
                </a:moveTo>
                <a:lnTo>
                  <a:pt x="2032994" y="0"/>
                </a:lnTo>
                <a:lnTo>
                  <a:pt x="2032994" y="1867813"/>
                </a:lnTo>
                <a:lnTo>
                  <a:pt x="0" y="1867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57557" y="7660881"/>
            <a:ext cx="1962336" cy="1822519"/>
          </a:xfrm>
          <a:custGeom>
            <a:avLst/>
            <a:gdLst/>
            <a:ahLst/>
            <a:cxnLst/>
            <a:rect r="r" b="b" t="t" l="l"/>
            <a:pathLst>
              <a:path h="1822519" w="1962336">
                <a:moveTo>
                  <a:pt x="0" y="0"/>
                </a:moveTo>
                <a:lnTo>
                  <a:pt x="1962335" y="0"/>
                </a:lnTo>
                <a:lnTo>
                  <a:pt x="1962335" y="1822519"/>
                </a:lnTo>
                <a:lnTo>
                  <a:pt x="0" y="1822519"/>
                </a:lnTo>
                <a:lnTo>
                  <a:pt x="0" y="0"/>
                </a:lnTo>
                <a:close/>
              </a:path>
            </a:pathLst>
          </a:custGeom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0" y="0"/>
            <a:ext cx="18287700" cy="2498631"/>
            <a:chOff x="0" y="0"/>
            <a:chExt cx="24383600" cy="3331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3600" cy="3331508"/>
            </a:xfrm>
            <a:custGeom>
              <a:avLst/>
              <a:gdLst/>
              <a:ahLst/>
              <a:cxnLst/>
              <a:rect r="r" b="b" t="t" l="l"/>
              <a:pathLst>
                <a:path h="3331508" w="24383600">
                  <a:moveTo>
                    <a:pt x="0" y="0"/>
                  </a:moveTo>
                  <a:lnTo>
                    <a:pt x="24383600" y="0"/>
                  </a:lnTo>
                  <a:lnTo>
                    <a:pt x="24383600" y="3331508"/>
                  </a:lnTo>
                  <a:lnTo>
                    <a:pt x="0" y="3331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4383600" cy="345533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0098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COMPETITORS VS OUR SOLUTION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7750" y="3122500"/>
            <a:ext cx="16736400" cy="6639000"/>
            <a:chOff x="0" y="0"/>
            <a:chExt cx="22315200" cy="8852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15201" cy="8852000"/>
            </a:xfrm>
            <a:custGeom>
              <a:avLst/>
              <a:gdLst/>
              <a:ahLst/>
              <a:cxnLst/>
              <a:rect r="r" b="b" t="t" l="l"/>
              <a:pathLst>
                <a:path h="88520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8852000"/>
                  </a:lnTo>
                  <a:lnTo>
                    <a:pt x="0" y="885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2315200" cy="89186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67"/>
                </a:lnSpc>
              </a:pPr>
            </a:p>
            <a:p>
              <a:pPr algn="ctr">
                <a:lnSpc>
                  <a:spcPts val="4967"/>
                </a:lnSpc>
              </a:pPr>
            </a:p>
            <a:p>
              <a:pPr algn="ctr">
                <a:lnSpc>
                  <a:spcPts val="4967"/>
                </a:lnSpc>
              </a:pP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459960" y="1833588"/>
          <a:ext cx="17492960" cy="8195181"/>
        </p:xfrm>
        <a:graphic>
          <a:graphicData uri="http://schemas.openxmlformats.org/drawingml/2006/table">
            <a:tbl>
              <a:tblPr/>
              <a:tblGrid>
                <a:gridCol w="4076325"/>
                <a:gridCol w="5201475"/>
                <a:gridCol w="4107580"/>
                <a:gridCol w="4107580"/>
              </a:tblGrid>
              <a:tr h="8047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Feature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Ultra-Bold"/>
                          <a:ea typeface="Futura Ultra-Bold"/>
                          <a:cs typeface="Futura Ultra-Bold"/>
                          <a:sym typeface="Futura Ultra-Bold"/>
                        </a:rPr>
                        <a:t>Our Solution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Ultra-Bold"/>
                          <a:ea typeface="Futura Ultra-Bold"/>
                          <a:cs typeface="Futura Ultra-Bold"/>
                          <a:sym typeface="Futura Ultra-Bold"/>
                        </a:rPr>
                        <a:t>Luminance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Ultra-Bold"/>
                          <a:ea typeface="Futura Ultra-Bold"/>
                          <a:cs typeface="Futura Ultra-Bold"/>
                          <a:sym typeface="Futura Ultra-Bold"/>
                        </a:rPr>
                        <a:t>Ironclad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0FF"/>
                    </a:solidFill>
                  </a:tcPr>
                </a:tc>
              </a:tr>
              <a:tr h="8539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Visual Insights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Interactive charts for key metrics &amp; risks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7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Multi-User Support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Real-time collaboration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7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AI Risk Detection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NLP flags critical deal breakers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AI-driven compliance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Clause flagging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7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Clause Classification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AI labels binding/non-binding clauses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39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Smart Repository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Secure, searchable, version-tracked storage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Granular insights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Centralized contracts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39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Automated Revisions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AI-suggested edits &amp; compliance improvements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AI redlining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AI redlining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7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Role-Based Escalations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Auto-routes flags to relevant reviewers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Custom workflows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7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Google Calendar Sync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Prioritizes based on closing dates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7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Middle-Office Integration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Connects with financial systems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Microsoft &amp; Salesforce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Futura Medium"/>
                          <a:ea typeface="Futura Medium"/>
                          <a:cs typeface="Futura Medium"/>
                          <a:sym typeface="Futura Medium"/>
                        </a:rPr>
                        <a:t>Workflow integrations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3E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9206440" y="2908293"/>
            <a:ext cx="324853" cy="304772"/>
          </a:xfrm>
          <a:custGeom>
            <a:avLst/>
            <a:gdLst/>
            <a:ahLst/>
            <a:cxnLst/>
            <a:rect r="r" b="b" t="t" l="l"/>
            <a:pathLst>
              <a:path h="304772" w="324853">
                <a:moveTo>
                  <a:pt x="0" y="0"/>
                </a:moveTo>
                <a:lnTo>
                  <a:pt x="324854" y="0"/>
                </a:lnTo>
                <a:lnTo>
                  <a:pt x="324854" y="304772"/>
                </a:lnTo>
                <a:lnTo>
                  <a:pt x="0" y="30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06440" y="7013500"/>
            <a:ext cx="324853" cy="304772"/>
          </a:xfrm>
          <a:custGeom>
            <a:avLst/>
            <a:gdLst/>
            <a:ahLst/>
            <a:cxnLst/>
            <a:rect r="r" b="b" t="t" l="l"/>
            <a:pathLst>
              <a:path h="304772" w="324853">
                <a:moveTo>
                  <a:pt x="0" y="0"/>
                </a:moveTo>
                <a:lnTo>
                  <a:pt x="324854" y="0"/>
                </a:lnTo>
                <a:lnTo>
                  <a:pt x="324854" y="304772"/>
                </a:lnTo>
                <a:lnTo>
                  <a:pt x="0" y="30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06440" y="6137228"/>
            <a:ext cx="324853" cy="304772"/>
          </a:xfrm>
          <a:custGeom>
            <a:avLst/>
            <a:gdLst/>
            <a:ahLst/>
            <a:cxnLst/>
            <a:rect r="r" b="b" t="t" l="l"/>
            <a:pathLst>
              <a:path h="304772" w="324853">
                <a:moveTo>
                  <a:pt x="0" y="0"/>
                </a:moveTo>
                <a:lnTo>
                  <a:pt x="324854" y="0"/>
                </a:lnTo>
                <a:lnTo>
                  <a:pt x="324854" y="304772"/>
                </a:lnTo>
                <a:lnTo>
                  <a:pt x="0" y="30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06440" y="5432333"/>
            <a:ext cx="324853" cy="304772"/>
          </a:xfrm>
          <a:custGeom>
            <a:avLst/>
            <a:gdLst/>
            <a:ahLst/>
            <a:cxnLst/>
            <a:rect r="r" b="b" t="t" l="l"/>
            <a:pathLst>
              <a:path h="304772" w="324853">
                <a:moveTo>
                  <a:pt x="0" y="0"/>
                </a:moveTo>
                <a:lnTo>
                  <a:pt x="324854" y="0"/>
                </a:lnTo>
                <a:lnTo>
                  <a:pt x="324854" y="304772"/>
                </a:lnTo>
                <a:lnTo>
                  <a:pt x="0" y="30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206440" y="4556061"/>
            <a:ext cx="324853" cy="304772"/>
          </a:xfrm>
          <a:custGeom>
            <a:avLst/>
            <a:gdLst/>
            <a:ahLst/>
            <a:cxnLst/>
            <a:rect r="r" b="b" t="t" l="l"/>
            <a:pathLst>
              <a:path h="304772" w="324853">
                <a:moveTo>
                  <a:pt x="0" y="0"/>
                </a:moveTo>
                <a:lnTo>
                  <a:pt x="324854" y="0"/>
                </a:lnTo>
                <a:lnTo>
                  <a:pt x="324854" y="304772"/>
                </a:lnTo>
                <a:lnTo>
                  <a:pt x="0" y="30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06440" y="3679790"/>
            <a:ext cx="324853" cy="304772"/>
          </a:xfrm>
          <a:custGeom>
            <a:avLst/>
            <a:gdLst/>
            <a:ahLst/>
            <a:cxnLst/>
            <a:rect r="r" b="b" t="t" l="l"/>
            <a:pathLst>
              <a:path h="304772" w="324853">
                <a:moveTo>
                  <a:pt x="0" y="0"/>
                </a:moveTo>
                <a:lnTo>
                  <a:pt x="324854" y="0"/>
                </a:lnTo>
                <a:lnTo>
                  <a:pt x="324854" y="304771"/>
                </a:lnTo>
                <a:lnTo>
                  <a:pt x="0" y="304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06440" y="9383647"/>
            <a:ext cx="324853" cy="304772"/>
          </a:xfrm>
          <a:custGeom>
            <a:avLst/>
            <a:gdLst/>
            <a:ahLst/>
            <a:cxnLst/>
            <a:rect r="r" b="b" t="t" l="l"/>
            <a:pathLst>
              <a:path h="304772" w="324853">
                <a:moveTo>
                  <a:pt x="0" y="0"/>
                </a:moveTo>
                <a:lnTo>
                  <a:pt x="324854" y="0"/>
                </a:lnTo>
                <a:lnTo>
                  <a:pt x="324854" y="304771"/>
                </a:lnTo>
                <a:lnTo>
                  <a:pt x="0" y="304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143523" y="8613643"/>
            <a:ext cx="324853" cy="304772"/>
          </a:xfrm>
          <a:custGeom>
            <a:avLst/>
            <a:gdLst/>
            <a:ahLst/>
            <a:cxnLst/>
            <a:rect r="r" b="b" t="t" l="l"/>
            <a:pathLst>
              <a:path h="304772" w="324853">
                <a:moveTo>
                  <a:pt x="0" y="0"/>
                </a:moveTo>
                <a:lnTo>
                  <a:pt x="324854" y="0"/>
                </a:lnTo>
                <a:lnTo>
                  <a:pt x="324854" y="304772"/>
                </a:lnTo>
                <a:lnTo>
                  <a:pt x="0" y="30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143523" y="7889772"/>
            <a:ext cx="324853" cy="304772"/>
          </a:xfrm>
          <a:custGeom>
            <a:avLst/>
            <a:gdLst/>
            <a:ahLst/>
            <a:cxnLst/>
            <a:rect r="r" b="b" t="t" l="l"/>
            <a:pathLst>
              <a:path h="304772" w="324853">
                <a:moveTo>
                  <a:pt x="0" y="0"/>
                </a:moveTo>
                <a:lnTo>
                  <a:pt x="324854" y="0"/>
                </a:lnTo>
                <a:lnTo>
                  <a:pt x="324854" y="304771"/>
                </a:lnTo>
                <a:lnTo>
                  <a:pt x="0" y="304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55496" y="311916"/>
            <a:ext cx="16230600" cy="1433567"/>
            <a:chOff x="0" y="0"/>
            <a:chExt cx="21640800" cy="19114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40800" cy="1911423"/>
            </a:xfrm>
            <a:custGeom>
              <a:avLst/>
              <a:gdLst/>
              <a:ahLst/>
              <a:cxnLst/>
              <a:rect r="r" b="b" t="t" l="l"/>
              <a:pathLst>
                <a:path h="191142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911423"/>
                  </a:lnTo>
                  <a:lnTo>
                    <a:pt x="0" y="1911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1640800" cy="20352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0098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PROTOTYPE (Website Screenshots)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3051" y="2100138"/>
            <a:ext cx="9067745" cy="6086724"/>
          </a:xfrm>
          <a:custGeom>
            <a:avLst/>
            <a:gdLst/>
            <a:ahLst/>
            <a:cxnLst/>
            <a:rect r="r" b="b" t="t" l="l"/>
            <a:pathLst>
              <a:path h="6086724" w="9067745">
                <a:moveTo>
                  <a:pt x="0" y="0"/>
                </a:moveTo>
                <a:lnTo>
                  <a:pt x="9067745" y="0"/>
                </a:lnTo>
                <a:lnTo>
                  <a:pt x="9067745" y="6086724"/>
                </a:lnTo>
                <a:lnTo>
                  <a:pt x="0" y="6086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436851" y="1952305"/>
            <a:ext cx="8495199" cy="7305995"/>
          </a:xfrm>
          <a:custGeom>
            <a:avLst/>
            <a:gdLst/>
            <a:ahLst/>
            <a:cxnLst/>
            <a:rect r="r" b="b" t="t" l="l"/>
            <a:pathLst>
              <a:path h="7305995" w="8495199">
                <a:moveTo>
                  <a:pt x="0" y="0"/>
                </a:moveTo>
                <a:lnTo>
                  <a:pt x="8495199" y="0"/>
                </a:lnTo>
                <a:lnTo>
                  <a:pt x="8495199" y="7305995"/>
                </a:lnTo>
                <a:lnTo>
                  <a:pt x="0" y="7305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74" t="0" r="-12774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55496" y="130762"/>
            <a:ext cx="16230600" cy="1433567"/>
            <a:chOff x="0" y="0"/>
            <a:chExt cx="21640800" cy="19114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40800" cy="1911423"/>
            </a:xfrm>
            <a:custGeom>
              <a:avLst/>
              <a:gdLst/>
              <a:ahLst/>
              <a:cxnLst/>
              <a:rect r="r" b="b" t="t" l="l"/>
              <a:pathLst>
                <a:path h="191142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911423"/>
                  </a:lnTo>
                  <a:lnTo>
                    <a:pt x="0" y="1911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1640800" cy="20352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0098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PROTOTYPE (Website Screenshots)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665864" y="1251679"/>
            <a:ext cx="10956272" cy="8901971"/>
          </a:xfrm>
          <a:custGeom>
            <a:avLst/>
            <a:gdLst/>
            <a:ahLst/>
            <a:cxnLst/>
            <a:rect r="r" b="b" t="t" l="l"/>
            <a:pathLst>
              <a:path h="8901971" w="10956272">
                <a:moveTo>
                  <a:pt x="0" y="0"/>
                </a:moveTo>
                <a:lnTo>
                  <a:pt x="10956272" y="0"/>
                </a:lnTo>
                <a:lnTo>
                  <a:pt x="10956272" y="8901971"/>
                </a:lnTo>
                <a:lnTo>
                  <a:pt x="0" y="8901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25015" y="151861"/>
            <a:ext cx="16230600" cy="1433567"/>
            <a:chOff x="0" y="0"/>
            <a:chExt cx="21640800" cy="19114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40800" cy="1911423"/>
            </a:xfrm>
            <a:custGeom>
              <a:avLst/>
              <a:gdLst/>
              <a:ahLst/>
              <a:cxnLst/>
              <a:rect r="r" b="b" t="t" l="l"/>
              <a:pathLst>
                <a:path h="191142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911423"/>
                  </a:lnTo>
                  <a:lnTo>
                    <a:pt x="0" y="1911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1640800" cy="20352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0098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PROTOTYPE (Website Screenshots)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205161"/>
            <a:ext cx="16547513" cy="8948489"/>
          </a:xfrm>
          <a:custGeom>
            <a:avLst/>
            <a:gdLst/>
            <a:ahLst/>
            <a:cxnLst/>
            <a:rect r="r" b="b" t="t" l="l"/>
            <a:pathLst>
              <a:path h="8948489" w="16547513">
                <a:moveTo>
                  <a:pt x="0" y="0"/>
                </a:moveTo>
                <a:lnTo>
                  <a:pt x="16547513" y="0"/>
                </a:lnTo>
                <a:lnTo>
                  <a:pt x="16547513" y="8948489"/>
                </a:lnTo>
                <a:lnTo>
                  <a:pt x="0" y="894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" r="0" b="-43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356546"/>
            <a:ext cx="16230600" cy="2583560"/>
            <a:chOff x="0" y="0"/>
            <a:chExt cx="21640800" cy="3444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40800" cy="3444746"/>
            </a:xfrm>
            <a:custGeom>
              <a:avLst/>
              <a:gdLst/>
              <a:ahLst/>
              <a:cxnLst/>
              <a:rect r="r" b="b" t="t" l="l"/>
              <a:pathLst>
                <a:path h="3444746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444746"/>
                  </a:lnTo>
                  <a:lnTo>
                    <a:pt x="0" y="3444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71450"/>
              <a:ext cx="21640800" cy="361619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799"/>
                </a:lnSpc>
              </a:pPr>
              <a:r>
                <a:rPr lang="en-US" b="true" sz="8999">
                  <a:solidFill>
                    <a:srgbClr val="0098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THANK YOU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4648326"/>
            <a:ext cx="16230600" cy="2202910"/>
            <a:chOff x="0" y="0"/>
            <a:chExt cx="21640800" cy="29372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40800" cy="2937213"/>
            </a:xfrm>
            <a:custGeom>
              <a:avLst/>
              <a:gdLst/>
              <a:ahLst/>
              <a:cxnLst/>
              <a:rect r="r" b="b" t="t" l="l"/>
              <a:pathLst>
                <a:path h="293721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937213"/>
                  </a:lnTo>
                  <a:lnTo>
                    <a:pt x="0" y="2937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1640800" cy="30038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00"/>
                </a:lnSpc>
              </a:pPr>
              <a:r>
                <a:rPr lang="en-US" sz="3000" i="true">
                  <a:solidFill>
                    <a:srgbClr val="0098FF"/>
                  </a:solidFill>
                  <a:latin typeface="Futura Italics"/>
                  <a:ea typeface="Futura Italics"/>
                  <a:cs typeface="Futura Italics"/>
                  <a:sym typeface="Futura Italics"/>
                </a:rPr>
                <a:t>Team Name - BrainStormers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690661"/>
            <a:ext cx="16230600" cy="2202910"/>
            <a:chOff x="0" y="0"/>
            <a:chExt cx="21640800" cy="29372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640800" cy="2937213"/>
            </a:xfrm>
            <a:custGeom>
              <a:avLst/>
              <a:gdLst/>
              <a:ahLst/>
              <a:cxnLst/>
              <a:rect r="r" b="b" t="t" l="l"/>
              <a:pathLst>
                <a:path h="293721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937213"/>
                  </a:lnTo>
                  <a:lnTo>
                    <a:pt x="0" y="2937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1640800" cy="29943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 u="sng">
                  <a:solidFill>
                    <a:srgbClr val="143076"/>
                  </a:solidFill>
                  <a:latin typeface="Futura"/>
                  <a:ea typeface="Futura"/>
                  <a:cs typeface="Futura"/>
                  <a:sym typeface="Futura"/>
                  <a:hlinkClick r:id="rId2" tooltip="https://docs.google.com/document/d/1q2YgKUNAMuZf1fo79h3FSb2Hv8NktOdaSBpaEKRUFfE/edit?usp=sharing"/>
                </a:rPr>
                <a:t>Click Here for References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0" y="1465820"/>
            <a:ext cx="14729100" cy="1374838"/>
            <a:chOff x="0" y="0"/>
            <a:chExt cx="19638800" cy="18331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38800" cy="1833117"/>
            </a:xfrm>
            <a:custGeom>
              <a:avLst/>
              <a:gdLst/>
              <a:ahLst/>
              <a:cxnLst/>
              <a:rect r="r" b="b" t="t" l="l"/>
              <a:pathLst>
                <a:path h="1833117" w="19638800">
                  <a:moveTo>
                    <a:pt x="0" y="0"/>
                  </a:moveTo>
                  <a:lnTo>
                    <a:pt x="19638800" y="0"/>
                  </a:lnTo>
                  <a:lnTo>
                    <a:pt x="19638800" y="1833117"/>
                  </a:lnTo>
                  <a:lnTo>
                    <a:pt x="0" y="1833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19638800" cy="19569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799"/>
                </a:lnSpc>
              </a:pPr>
              <a:r>
                <a:rPr lang="en-US" b="true" sz="6499">
                  <a:solidFill>
                    <a:srgbClr val="7ED957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TEAM NAME and MEMBER DETAILS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672743"/>
            <a:ext cx="7722484" cy="3839176"/>
            <a:chOff x="0" y="0"/>
            <a:chExt cx="10296646" cy="51189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96646" cy="5118902"/>
            </a:xfrm>
            <a:custGeom>
              <a:avLst/>
              <a:gdLst/>
              <a:ahLst/>
              <a:cxnLst/>
              <a:rect r="r" b="b" t="t" l="l"/>
              <a:pathLst>
                <a:path h="5118902" w="10296646">
                  <a:moveTo>
                    <a:pt x="0" y="0"/>
                  </a:moveTo>
                  <a:lnTo>
                    <a:pt x="10296646" y="0"/>
                  </a:lnTo>
                  <a:lnTo>
                    <a:pt x="10296646" y="5118902"/>
                  </a:lnTo>
                  <a:lnTo>
                    <a:pt x="0" y="5118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0296646" cy="51855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Member 1 - Ninad Gawali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Member 2 - Ishaan Chepurwar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Member 3 - Orison Bachute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Member 4 - Purvi Solanki</a:t>
              </a:r>
            </a:p>
            <a:p>
              <a:pPr algn="l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Member 5 - Sahishnu G</a:t>
              </a:r>
            </a:p>
            <a:p>
              <a:pPr algn="l">
                <a:lnSpc>
                  <a:spcPts val="496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7375760"/>
            <a:ext cx="16230600" cy="2143200"/>
            <a:chOff x="0" y="0"/>
            <a:chExt cx="21640800" cy="2857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640800" cy="2857600"/>
            </a:xfrm>
            <a:custGeom>
              <a:avLst/>
              <a:gdLst/>
              <a:ahLst/>
              <a:cxnLst/>
              <a:rect r="r" b="b" t="t" l="l"/>
              <a:pathLst>
                <a:path h="285760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857600"/>
                  </a:lnTo>
                  <a:lnTo>
                    <a:pt x="0" y="2857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19075"/>
              <a:ext cx="21640800" cy="30766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280"/>
                </a:lnSpc>
              </a:pPr>
              <a:r>
                <a:rPr lang="en-US" b="true" sz="6000">
                  <a:solidFill>
                    <a:srgbClr val="7ED957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THEME: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66900" y="7573928"/>
            <a:ext cx="9345960" cy="1071600"/>
            <a:chOff x="0" y="0"/>
            <a:chExt cx="12461280" cy="1428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61281" cy="1428800"/>
            </a:xfrm>
            <a:custGeom>
              <a:avLst/>
              <a:gdLst/>
              <a:ahLst/>
              <a:cxnLst/>
              <a:rect r="r" b="b" t="t" l="l"/>
              <a:pathLst>
                <a:path h="1428800" w="12461281">
                  <a:moveTo>
                    <a:pt x="0" y="0"/>
                  </a:moveTo>
                  <a:lnTo>
                    <a:pt x="12461281" y="0"/>
                  </a:lnTo>
                  <a:lnTo>
                    <a:pt x="12461281" y="1428800"/>
                  </a:lnTo>
                  <a:lnTo>
                    <a:pt x="0" y="142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2461280" cy="152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623"/>
                </a:lnSpc>
              </a:pPr>
              <a:r>
                <a:rPr lang="en-US" sz="4800" i="true">
                  <a:solidFill>
                    <a:srgbClr val="000000"/>
                  </a:solidFill>
                  <a:latin typeface="Roboto Italics"/>
                  <a:ea typeface="Roboto Italics"/>
                  <a:cs typeface="Roboto Italics"/>
                  <a:sym typeface="Roboto Italics"/>
                </a:rPr>
                <a:t>TermSheet Validation using AI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2902666"/>
            <a:ext cx="7722484" cy="770076"/>
            <a:chOff x="0" y="0"/>
            <a:chExt cx="10296646" cy="10267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296646" cy="1026768"/>
            </a:xfrm>
            <a:custGeom>
              <a:avLst/>
              <a:gdLst/>
              <a:ahLst/>
              <a:cxnLst/>
              <a:rect r="r" b="b" t="t" l="l"/>
              <a:pathLst>
                <a:path h="1026768" w="10296646">
                  <a:moveTo>
                    <a:pt x="0" y="0"/>
                  </a:moveTo>
                  <a:lnTo>
                    <a:pt x="10296646" y="0"/>
                  </a:lnTo>
                  <a:lnTo>
                    <a:pt x="10296646" y="1026768"/>
                  </a:lnTo>
                  <a:lnTo>
                    <a:pt x="0" y="1026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0296646" cy="11029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19"/>
                </a:lnSpc>
              </a:pPr>
              <a:r>
                <a:rPr lang="en-US" b="true" sz="3999" i="true">
                  <a:solidFill>
                    <a:srgbClr val="000000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Team ID - T304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96108"/>
            <a:ext cx="16230600" cy="1390509"/>
            <a:chOff x="0" y="0"/>
            <a:chExt cx="21640800" cy="18540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40800" cy="1854012"/>
            </a:xfrm>
            <a:custGeom>
              <a:avLst/>
              <a:gdLst/>
              <a:ahLst/>
              <a:cxnLst/>
              <a:rect r="r" b="b" t="t" l="l"/>
              <a:pathLst>
                <a:path h="1854012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854012"/>
                  </a:lnTo>
                  <a:lnTo>
                    <a:pt x="0" y="18540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1640800" cy="197783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7ED957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PROBLEM STATEMENT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5419" y="3593033"/>
            <a:ext cx="6198929" cy="5071083"/>
          </a:xfrm>
          <a:custGeom>
            <a:avLst/>
            <a:gdLst/>
            <a:ahLst/>
            <a:cxnLst/>
            <a:rect r="r" b="b" t="t" l="l"/>
            <a:pathLst>
              <a:path h="5071083" w="6198929">
                <a:moveTo>
                  <a:pt x="0" y="0"/>
                </a:moveTo>
                <a:lnTo>
                  <a:pt x="6198929" y="0"/>
                </a:lnTo>
                <a:lnTo>
                  <a:pt x="6198929" y="5071083"/>
                </a:lnTo>
                <a:lnTo>
                  <a:pt x="0" y="507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8" t="0" r="-16132" b="-146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30705"/>
            <a:ext cx="162306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Financial institutions pr</a:t>
            </a:r>
            <a:r>
              <a:rPr lang="en-US" b="true" sz="2499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ocess numerous term sheets daily, but manual reviews cause delays, errors, and compliance risks. The problems faced by these Institutions include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674348" y="2854655"/>
            <a:ext cx="10584952" cy="691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5189" indent="-257594" lvl="1">
              <a:lnSpc>
                <a:spcPts val="2744"/>
              </a:lnSpc>
              <a:buFont typeface="Arial"/>
              <a:buChar char="•"/>
            </a:pPr>
            <a:r>
              <a:rPr lang="en-US" b="true" sz="2386" spc="112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High Volume of Term Sheets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-</a:t>
            </a:r>
            <a:r>
              <a:rPr lang="en-US" b="true" sz="2386" spc="112" u="sng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</a:t>
            </a:r>
            <a:r>
              <a:rPr lang="en-US" b="true" sz="2386" i="true" spc="112" u="sng">
                <a:solidFill>
                  <a:srgbClr val="000000"/>
                </a:solidFill>
                <a:latin typeface="Futura Medium Italics"/>
                <a:ea typeface="Futura Medium Italics"/>
                <a:cs typeface="Futura Medium Italics"/>
                <a:sym typeface="Futura Medium Italics"/>
              </a:rPr>
              <a:t>500,000+ term sheets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monthly delay settlements and </a:t>
            </a:r>
            <a:r>
              <a:rPr lang="en-US" b="true" sz="2386" spc="112" u="sng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risk </a:t>
            </a:r>
            <a:r>
              <a:rPr lang="en-US" b="true" sz="2386" i="true" spc="112" u="sng">
                <a:solidFill>
                  <a:srgbClr val="000000"/>
                </a:solidFill>
                <a:latin typeface="Futura Medium Italics"/>
                <a:ea typeface="Futura Medium Italics"/>
                <a:cs typeface="Futura Medium Italics"/>
                <a:sym typeface="Futura Medium Italics"/>
              </a:rPr>
              <a:t>million-dollar daily losses.</a:t>
            </a:r>
          </a:p>
          <a:p>
            <a:pPr algn="l">
              <a:lnSpc>
                <a:spcPts val="2744"/>
              </a:lnSpc>
            </a:pPr>
          </a:p>
          <a:p>
            <a:pPr algn="l" marL="515189" indent="-257594" lvl="1">
              <a:lnSpc>
                <a:spcPts val="2744"/>
              </a:lnSpc>
              <a:buFont typeface="Arial"/>
              <a:buChar char="•"/>
            </a:pPr>
            <a:r>
              <a:rPr lang="en-US" b="true" sz="2386" spc="112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High Rate of Human Errors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–  </a:t>
            </a:r>
            <a:r>
              <a:rPr lang="en-US" sz="2386" i="true" spc="112" u="sng">
                <a:solidFill>
                  <a:srgbClr val="000000"/>
                </a:solidFill>
                <a:latin typeface="Futura Italics"/>
                <a:ea typeface="Futura Italics"/>
                <a:cs typeface="Futura Italics"/>
                <a:sym typeface="Futura Italics"/>
              </a:rPr>
              <a:t>10–15% of manual reviews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contain errors, causing </a:t>
            </a:r>
            <a:r>
              <a:rPr lang="en-US" sz="2386" i="true" spc="112" u="sng">
                <a:solidFill>
                  <a:srgbClr val="000000"/>
                </a:solidFill>
                <a:latin typeface="Futura Italics"/>
                <a:ea typeface="Futura Italics"/>
                <a:cs typeface="Futura Italics"/>
                <a:sym typeface="Futura Italics"/>
              </a:rPr>
              <a:t>50–60% of trade discrepancies.</a:t>
            </a:r>
          </a:p>
          <a:p>
            <a:pPr algn="l">
              <a:lnSpc>
                <a:spcPts val="2744"/>
              </a:lnSpc>
            </a:pPr>
          </a:p>
          <a:p>
            <a:pPr algn="l" marL="515189" indent="-257594" lvl="1">
              <a:lnSpc>
                <a:spcPts val="2744"/>
              </a:lnSpc>
              <a:buFont typeface="Arial"/>
              <a:buChar char="•"/>
            </a:pPr>
            <a:r>
              <a:rPr lang="en-US" b="true" sz="2386" spc="112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Compliance and Regulatory Risks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– </a:t>
            </a:r>
            <a:r>
              <a:rPr lang="en-US" b="true" sz="2386" spc="112" u="sng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40% of fines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come from validation mistakes, totaling $10B+ in 2022.</a:t>
            </a:r>
          </a:p>
          <a:p>
            <a:pPr algn="l">
              <a:lnSpc>
                <a:spcPts val="2744"/>
              </a:lnSpc>
            </a:pPr>
          </a:p>
          <a:p>
            <a:pPr algn="l" marL="515189" indent="-257594" lvl="1">
              <a:lnSpc>
                <a:spcPts val="2744"/>
              </a:lnSpc>
              <a:buFont typeface="Arial"/>
              <a:buChar char="•"/>
            </a:pPr>
            <a:r>
              <a:rPr lang="en-US" b="true" sz="2386" spc="112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Inefficient Resource Utilization 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–</a:t>
            </a:r>
            <a:r>
              <a:rPr lang="en-US" sz="2386" i="true" spc="112" u="sng">
                <a:solidFill>
                  <a:srgbClr val="000000"/>
                </a:solidFill>
                <a:latin typeface="Futura Italics"/>
                <a:ea typeface="Futura Italics"/>
                <a:cs typeface="Futura Italics"/>
                <a:sym typeface="Futura Italics"/>
              </a:rPr>
              <a:t>Legal teams spend 40%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of their time on manual reviews, costing </a:t>
            </a:r>
            <a:r>
              <a:rPr lang="en-US" b="true" sz="2386" i="true" spc="112" u="sng">
                <a:solidFill>
                  <a:srgbClr val="000000"/>
                </a:solidFill>
                <a:latin typeface="Futura Medium Italics"/>
                <a:ea typeface="Futura Medium Italics"/>
                <a:cs typeface="Futura Medium Italics"/>
                <a:sym typeface="Futura Medium Italics"/>
              </a:rPr>
              <a:t>$250–$500 per review</a:t>
            </a:r>
            <a:r>
              <a:rPr lang="en-US" b="true" sz="2386" spc="112" u="sng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.</a:t>
            </a:r>
          </a:p>
          <a:p>
            <a:pPr algn="l">
              <a:lnSpc>
                <a:spcPts val="2744"/>
              </a:lnSpc>
            </a:pPr>
          </a:p>
          <a:p>
            <a:pPr algn="l" marL="515189" indent="-257594" lvl="1">
              <a:lnSpc>
                <a:spcPts val="2744"/>
              </a:lnSpc>
              <a:buFont typeface="Arial"/>
              <a:buChar char="•"/>
            </a:pPr>
            <a:r>
              <a:rPr lang="en-US" b="true" sz="2386" spc="112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No Secure Audit Trail or Version Tracking 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– </a:t>
            </a:r>
            <a:r>
              <a:rPr lang="en-US" b="true" sz="2386" i="true" spc="112" u="sng">
                <a:solidFill>
                  <a:srgbClr val="000000"/>
                </a:solidFill>
                <a:latin typeface="Futura Medium Italics"/>
                <a:ea typeface="Futura Medium Italics"/>
                <a:cs typeface="Futura Medium Italics"/>
                <a:sym typeface="Futura Medium Italics"/>
              </a:rPr>
              <a:t>60% of term sheets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go through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multiple revisions, leading to </a:t>
            </a:r>
            <a:r>
              <a:rPr lang="en-US" b="true" sz="2386" i="true" spc="112" u="sng">
                <a:solidFill>
                  <a:srgbClr val="000000"/>
                </a:solidFill>
                <a:latin typeface="Futura Medium Italics"/>
                <a:ea typeface="Futura Medium Italics"/>
                <a:cs typeface="Futura Medium Italics"/>
                <a:sym typeface="Futura Medium Italics"/>
              </a:rPr>
              <a:t>20% of disputes</a:t>
            </a:r>
            <a:r>
              <a:rPr lang="en-US" b="true" sz="2386" spc="112" u="sng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.</a:t>
            </a:r>
          </a:p>
          <a:p>
            <a:pPr algn="l">
              <a:lnSpc>
                <a:spcPts val="2744"/>
              </a:lnSpc>
            </a:pPr>
          </a:p>
          <a:p>
            <a:pPr algn="l" marL="515189" indent="-257594" lvl="1">
              <a:lnSpc>
                <a:spcPts val="2744"/>
              </a:lnSpc>
              <a:buFont typeface="Arial"/>
              <a:buChar char="•"/>
            </a:pPr>
            <a:r>
              <a:rPr lang="en-US" b="true" sz="2386" spc="112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Inability to Identify Risky Clauses Automatically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– 30–40% contain high-risk clauses, leading to </a:t>
            </a:r>
            <a:r>
              <a:rPr lang="en-US" b="true" sz="2386" i="true" spc="112" u="sng">
                <a:solidFill>
                  <a:srgbClr val="000000"/>
                </a:solidFill>
                <a:latin typeface="Futura Medium Italics"/>
                <a:ea typeface="Futura Medium Italics"/>
                <a:cs typeface="Futura Medium Italics"/>
                <a:sym typeface="Futura Medium Italics"/>
              </a:rPr>
              <a:t>$2.5B in losses every year</a:t>
            </a:r>
            <a:r>
              <a:rPr lang="en-US" b="true" sz="2386" i="true" spc="112">
                <a:solidFill>
                  <a:srgbClr val="000000"/>
                </a:solidFill>
                <a:latin typeface="Futura Medium Italics"/>
                <a:ea typeface="Futura Medium Italics"/>
                <a:cs typeface="Futura Medium Italics"/>
                <a:sym typeface="Futura Medium Italics"/>
              </a:rPr>
              <a:t>.</a:t>
            </a:r>
          </a:p>
          <a:p>
            <a:pPr algn="l">
              <a:lnSpc>
                <a:spcPts val="2744"/>
              </a:lnSpc>
            </a:pPr>
          </a:p>
          <a:p>
            <a:pPr algn="l" marL="515189" indent="-257594" lvl="1">
              <a:lnSpc>
                <a:spcPts val="2744"/>
              </a:lnSpc>
              <a:buFont typeface="Arial"/>
              <a:buChar char="•"/>
            </a:pPr>
            <a:r>
              <a:rPr lang="en-US" b="true" sz="2386" spc="112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Poor Workflow Management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–</a:t>
            </a:r>
            <a:r>
              <a:rPr lang="en-US" b="true" sz="2386" i="true" spc="112" u="sng">
                <a:solidFill>
                  <a:srgbClr val="000000"/>
                </a:solidFill>
                <a:latin typeface="Futura Medium Italics"/>
                <a:ea typeface="Futura Medium Italics"/>
                <a:cs typeface="Futura Medium Italics"/>
                <a:sym typeface="Futura Medium Italics"/>
              </a:rPr>
              <a:t>50% of delays</a:t>
            </a:r>
            <a:r>
              <a:rPr lang="en-US" b="true" sz="2386" spc="112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come from inefficient routing, </a:t>
            </a:r>
            <a:r>
              <a:rPr lang="en-US" b="true" sz="2386" i="true" spc="112" u="sng">
                <a:solidFill>
                  <a:srgbClr val="000000"/>
                </a:solidFill>
                <a:latin typeface="Futura Medium Italics"/>
                <a:ea typeface="Futura Medium Italics"/>
                <a:cs typeface="Futura Medium Italics"/>
                <a:sym typeface="Futura Medium Italics"/>
              </a:rPr>
              <a:t>misrouting causes 40% of review delays</a:t>
            </a:r>
            <a:r>
              <a:rPr lang="en-US" b="true" sz="2386" spc="112" u="sng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02250" y="568150"/>
            <a:ext cx="16736400" cy="1390670"/>
            <a:chOff x="0" y="0"/>
            <a:chExt cx="22315200" cy="18542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15201" cy="1854227"/>
            </a:xfrm>
            <a:custGeom>
              <a:avLst/>
              <a:gdLst/>
              <a:ahLst/>
              <a:cxnLst/>
              <a:rect r="r" b="b" t="t" l="l"/>
              <a:pathLst>
                <a:path h="1854227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1854227"/>
                  </a:lnTo>
                  <a:lnTo>
                    <a:pt x="0" y="1854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2315200" cy="19780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7ED957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OUR PROPOSED </a:t>
              </a:r>
              <a:r>
                <a:rPr lang="en-US" b="true" sz="6000">
                  <a:solidFill>
                    <a:srgbClr val="7ED957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SOLUTION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799681"/>
            <a:ext cx="16483500" cy="637032"/>
            <a:chOff x="0" y="0"/>
            <a:chExt cx="21978000" cy="8493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978001" cy="849376"/>
            </a:xfrm>
            <a:custGeom>
              <a:avLst/>
              <a:gdLst/>
              <a:ahLst/>
              <a:cxnLst/>
              <a:rect r="r" b="b" t="t" l="l"/>
              <a:pathLst>
                <a:path h="849376" w="21978001">
                  <a:moveTo>
                    <a:pt x="0" y="0"/>
                  </a:moveTo>
                  <a:lnTo>
                    <a:pt x="21978001" y="0"/>
                  </a:lnTo>
                  <a:lnTo>
                    <a:pt x="21978001" y="849376"/>
                  </a:lnTo>
                  <a:lnTo>
                    <a:pt x="0" y="849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21978000" cy="9636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40"/>
                </a:lnSpc>
              </a:pPr>
              <a:r>
                <a:rPr lang="en-US" sz="30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W</a:t>
              </a:r>
              <a:r>
                <a:rPr lang="en-US" sz="30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e’re mak</a:t>
              </a:r>
              <a:r>
                <a:rPr lang="en-US" sz="30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ing Term Sheet processing f</a:t>
              </a:r>
              <a:r>
                <a:rPr lang="en-US" sz="30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aster, smarter, and hassle-free with AI.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04028" y="3641812"/>
            <a:ext cx="6254473" cy="4293689"/>
          </a:xfrm>
          <a:custGeom>
            <a:avLst/>
            <a:gdLst/>
            <a:ahLst/>
            <a:cxnLst/>
            <a:rect r="r" b="b" t="t" l="l"/>
            <a:pathLst>
              <a:path h="4293689" w="6254473">
                <a:moveTo>
                  <a:pt x="0" y="0"/>
                </a:moveTo>
                <a:lnTo>
                  <a:pt x="6254473" y="0"/>
                </a:lnTo>
                <a:lnTo>
                  <a:pt x="6254473" y="4293689"/>
                </a:lnTo>
                <a:lnTo>
                  <a:pt x="0" y="4293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8" t="0" r="-707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58501" y="2617688"/>
            <a:ext cx="10200799" cy="72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9" indent="-269884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Instead </a:t>
            </a: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of slow, error-prone manual reviews, </a:t>
            </a:r>
            <a:r>
              <a:rPr lang="en-US" b="true" sz="25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AI will catch mistakes</a:t>
            </a: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and </a:t>
            </a:r>
            <a:r>
              <a:rPr lang="en-US" b="true" sz="25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flag risky clauses</a:t>
            </a: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instantly. 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  <a:p>
            <a:pPr algn="l" marL="539769" indent="-269884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A </a:t>
            </a:r>
            <a:r>
              <a:rPr lang="en-US" b="true" sz="25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secure, organized system</a:t>
            </a: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will keep track of every version, </a:t>
            </a:r>
            <a:r>
              <a:rPr lang="en-US" b="true" sz="25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so nothing gets lost or outdated.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  <a:p>
            <a:pPr algn="l" marL="539769" indent="-269884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Teams can </a:t>
            </a:r>
            <a:r>
              <a:rPr lang="en-US" b="true" sz="25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collaborate in real time</a:t>
            </a: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, avoiding endless email back-and-forth.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  <a:p>
            <a:pPr algn="l" marL="539769" indent="-269884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Smart automation</a:t>
            </a: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ensures documents reach the right person, directs issues to relevant teams (finance, legal, etc.), and </a:t>
            </a:r>
            <a:r>
              <a:rPr lang="en-US" b="true" sz="25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alerts the middle office.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  <a:p>
            <a:pPr algn="l" marL="539769" indent="-269884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Plus, </a:t>
            </a:r>
            <a:r>
              <a:rPr lang="en-US" b="true" sz="25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easy-to-read dashboards</a:t>
            </a: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will provide key insights, and</a:t>
            </a:r>
            <a:r>
              <a:rPr lang="en-US" b="true" sz="25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Google Calendar integration</a:t>
            </a: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will help prioritize urgent deals.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  <a:p>
            <a:pPr algn="l" marL="539769" indent="-269884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Everything </a:t>
            </a:r>
            <a:r>
              <a:rPr lang="en-US" b="true" sz="25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seamlessly fits into existing systems</a:t>
            </a:r>
            <a:r>
              <a:rPr lang="en-US" b="true" sz="250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, saving time, reducing risks, and cutting costs.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48200" y="3369232"/>
            <a:ext cx="16230600" cy="3076800"/>
            <a:chOff x="0" y="0"/>
            <a:chExt cx="21640800" cy="41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40800" cy="4102400"/>
            </a:xfrm>
            <a:custGeom>
              <a:avLst/>
              <a:gdLst/>
              <a:ahLst/>
              <a:cxnLst/>
              <a:rect r="r" b="b" t="t" l="l"/>
              <a:pathLst>
                <a:path h="410240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4102400"/>
                  </a:lnTo>
                  <a:lnTo>
                    <a:pt x="0" y="410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1640800" cy="42167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600"/>
                </a:lnSpc>
              </a:pPr>
              <a:r>
                <a:rPr lang="en-US" b="true" sz="5500">
                  <a:solidFill>
                    <a:srgbClr val="0098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INNOVATION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56946" y="131553"/>
            <a:ext cx="11159008" cy="10247861"/>
          </a:xfrm>
          <a:custGeom>
            <a:avLst/>
            <a:gdLst/>
            <a:ahLst/>
            <a:cxnLst/>
            <a:rect r="r" b="b" t="t" l="l"/>
            <a:pathLst>
              <a:path h="10247861" w="11159008">
                <a:moveTo>
                  <a:pt x="0" y="0"/>
                </a:moveTo>
                <a:lnTo>
                  <a:pt x="11159008" y="0"/>
                </a:lnTo>
                <a:lnTo>
                  <a:pt x="11159008" y="10247860"/>
                </a:lnTo>
                <a:lnTo>
                  <a:pt x="0" y="10247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51" t="0" r="-388" b="-88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43610" y="9803130"/>
            <a:ext cx="4843462" cy="686752"/>
            <a:chOff x="0" y="0"/>
            <a:chExt cx="6457950" cy="915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48260"/>
              <a:ext cx="6356350" cy="825500"/>
            </a:xfrm>
            <a:custGeom>
              <a:avLst/>
              <a:gdLst/>
              <a:ahLst/>
              <a:cxnLst/>
              <a:rect r="r" b="b" t="t" l="l"/>
              <a:pathLst>
                <a:path h="825500" w="6356350">
                  <a:moveTo>
                    <a:pt x="0" y="231140"/>
                  </a:moveTo>
                  <a:cubicBezTo>
                    <a:pt x="0" y="227330"/>
                    <a:pt x="0" y="224790"/>
                    <a:pt x="0" y="224790"/>
                  </a:cubicBezTo>
                  <a:cubicBezTo>
                    <a:pt x="0" y="224790"/>
                    <a:pt x="1270" y="223520"/>
                    <a:pt x="1270" y="222250"/>
                  </a:cubicBezTo>
                  <a:cubicBezTo>
                    <a:pt x="1270" y="220980"/>
                    <a:pt x="1270" y="219710"/>
                    <a:pt x="1270" y="219710"/>
                  </a:cubicBezTo>
                  <a:cubicBezTo>
                    <a:pt x="1270" y="219710"/>
                    <a:pt x="2540" y="217170"/>
                    <a:pt x="3810" y="217170"/>
                  </a:cubicBezTo>
                  <a:cubicBezTo>
                    <a:pt x="3810" y="215900"/>
                    <a:pt x="5080" y="214630"/>
                    <a:pt x="5080" y="214630"/>
                  </a:cubicBezTo>
                  <a:cubicBezTo>
                    <a:pt x="5080" y="214630"/>
                    <a:pt x="6350" y="212090"/>
                    <a:pt x="6350" y="212090"/>
                  </a:cubicBezTo>
                  <a:cubicBezTo>
                    <a:pt x="7620" y="210820"/>
                    <a:pt x="8890" y="209550"/>
                    <a:pt x="8890" y="209550"/>
                  </a:cubicBezTo>
                  <a:cubicBezTo>
                    <a:pt x="8890" y="209550"/>
                    <a:pt x="10160" y="208280"/>
                    <a:pt x="11430" y="208280"/>
                  </a:cubicBezTo>
                  <a:cubicBezTo>
                    <a:pt x="12700" y="207010"/>
                    <a:pt x="13970" y="205740"/>
                    <a:pt x="13970" y="205740"/>
                  </a:cubicBezTo>
                  <a:cubicBezTo>
                    <a:pt x="13970" y="205740"/>
                    <a:pt x="16510" y="205740"/>
                    <a:pt x="16510" y="205740"/>
                  </a:cubicBezTo>
                  <a:cubicBezTo>
                    <a:pt x="17780" y="204470"/>
                    <a:pt x="20320" y="204470"/>
                    <a:pt x="20320" y="204470"/>
                  </a:cubicBezTo>
                  <a:cubicBezTo>
                    <a:pt x="20320" y="204470"/>
                    <a:pt x="21590" y="204470"/>
                    <a:pt x="22860" y="204470"/>
                  </a:cubicBezTo>
                  <a:cubicBezTo>
                    <a:pt x="24130" y="204470"/>
                    <a:pt x="26670" y="204470"/>
                    <a:pt x="26670" y="204470"/>
                  </a:cubicBezTo>
                  <a:cubicBezTo>
                    <a:pt x="26670" y="204470"/>
                    <a:pt x="49530" y="201930"/>
                    <a:pt x="67310" y="201930"/>
                  </a:cubicBezTo>
                  <a:cubicBezTo>
                    <a:pt x="102870" y="200660"/>
                    <a:pt x="170180" y="199390"/>
                    <a:pt x="220980" y="201930"/>
                  </a:cubicBezTo>
                  <a:cubicBezTo>
                    <a:pt x="270510" y="204470"/>
                    <a:pt x="320040" y="213360"/>
                    <a:pt x="367030" y="217170"/>
                  </a:cubicBezTo>
                  <a:cubicBezTo>
                    <a:pt x="408940" y="219710"/>
                    <a:pt x="449580" y="220980"/>
                    <a:pt x="486410" y="223520"/>
                  </a:cubicBezTo>
                  <a:cubicBezTo>
                    <a:pt x="515620" y="224790"/>
                    <a:pt x="542290" y="224790"/>
                    <a:pt x="566420" y="226060"/>
                  </a:cubicBezTo>
                  <a:cubicBezTo>
                    <a:pt x="584200" y="226060"/>
                    <a:pt x="614680" y="227330"/>
                    <a:pt x="615950" y="227330"/>
                  </a:cubicBezTo>
                  <a:cubicBezTo>
                    <a:pt x="615950" y="227330"/>
                    <a:pt x="617220" y="227330"/>
                    <a:pt x="618490" y="227330"/>
                  </a:cubicBezTo>
                  <a:cubicBezTo>
                    <a:pt x="619760" y="227330"/>
                    <a:pt x="619760" y="227330"/>
                    <a:pt x="621030" y="227330"/>
                  </a:cubicBezTo>
                  <a:cubicBezTo>
                    <a:pt x="632460" y="228600"/>
                    <a:pt x="768350" y="231140"/>
                    <a:pt x="774700" y="227330"/>
                  </a:cubicBezTo>
                  <a:cubicBezTo>
                    <a:pt x="775970" y="227330"/>
                    <a:pt x="775970" y="227330"/>
                    <a:pt x="775970" y="226060"/>
                  </a:cubicBezTo>
                  <a:cubicBezTo>
                    <a:pt x="775970" y="226060"/>
                    <a:pt x="777240" y="223520"/>
                    <a:pt x="777240" y="223520"/>
                  </a:cubicBezTo>
                  <a:cubicBezTo>
                    <a:pt x="777240" y="223520"/>
                    <a:pt x="778510" y="222250"/>
                    <a:pt x="778510" y="220980"/>
                  </a:cubicBezTo>
                  <a:cubicBezTo>
                    <a:pt x="779780" y="220980"/>
                    <a:pt x="781050" y="219710"/>
                    <a:pt x="781050" y="219710"/>
                  </a:cubicBezTo>
                  <a:cubicBezTo>
                    <a:pt x="781050" y="219710"/>
                    <a:pt x="782320" y="218440"/>
                    <a:pt x="783590" y="217170"/>
                  </a:cubicBezTo>
                  <a:cubicBezTo>
                    <a:pt x="784860" y="217170"/>
                    <a:pt x="786130" y="215900"/>
                    <a:pt x="786130" y="215900"/>
                  </a:cubicBezTo>
                  <a:cubicBezTo>
                    <a:pt x="786130" y="215900"/>
                    <a:pt x="788670" y="214630"/>
                    <a:pt x="788670" y="214630"/>
                  </a:cubicBezTo>
                  <a:cubicBezTo>
                    <a:pt x="789940" y="214630"/>
                    <a:pt x="792480" y="213360"/>
                    <a:pt x="792480" y="213360"/>
                  </a:cubicBezTo>
                  <a:cubicBezTo>
                    <a:pt x="792480" y="213360"/>
                    <a:pt x="793750" y="213360"/>
                    <a:pt x="795020" y="213360"/>
                  </a:cubicBezTo>
                  <a:cubicBezTo>
                    <a:pt x="796290" y="213360"/>
                    <a:pt x="797560" y="213360"/>
                    <a:pt x="797560" y="213360"/>
                  </a:cubicBezTo>
                  <a:cubicBezTo>
                    <a:pt x="798830" y="213360"/>
                    <a:pt x="833120" y="208280"/>
                    <a:pt x="858520" y="207010"/>
                  </a:cubicBezTo>
                  <a:cubicBezTo>
                    <a:pt x="905510" y="204470"/>
                    <a:pt x="980440" y="204470"/>
                    <a:pt x="1051560" y="203200"/>
                  </a:cubicBezTo>
                  <a:cubicBezTo>
                    <a:pt x="1140460" y="203200"/>
                    <a:pt x="1280160" y="203200"/>
                    <a:pt x="1355090" y="203200"/>
                  </a:cubicBezTo>
                  <a:cubicBezTo>
                    <a:pt x="1398270" y="203200"/>
                    <a:pt x="1427480" y="204470"/>
                    <a:pt x="1460500" y="201930"/>
                  </a:cubicBezTo>
                  <a:cubicBezTo>
                    <a:pt x="1488440" y="200660"/>
                    <a:pt x="1507490" y="195580"/>
                    <a:pt x="1539240" y="190500"/>
                  </a:cubicBezTo>
                  <a:cubicBezTo>
                    <a:pt x="1592580" y="180340"/>
                    <a:pt x="1748790" y="152400"/>
                    <a:pt x="1747520" y="146050"/>
                  </a:cubicBezTo>
                  <a:cubicBezTo>
                    <a:pt x="1747520" y="138430"/>
                    <a:pt x="1522730" y="156210"/>
                    <a:pt x="1413510" y="160020"/>
                  </a:cubicBezTo>
                  <a:cubicBezTo>
                    <a:pt x="1308100" y="163830"/>
                    <a:pt x="1158240" y="165100"/>
                    <a:pt x="1103630" y="168910"/>
                  </a:cubicBezTo>
                  <a:cubicBezTo>
                    <a:pt x="1083310" y="170180"/>
                    <a:pt x="1061720" y="172720"/>
                    <a:pt x="1061720" y="172720"/>
                  </a:cubicBezTo>
                  <a:cubicBezTo>
                    <a:pt x="1061720" y="172720"/>
                    <a:pt x="1059180" y="172720"/>
                    <a:pt x="1059180" y="172720"/>
                  </a:cubicBezTo>
                  <a:cubicBezTo>
                    <a:pt x="1057910" y="172720"/>
                    <a:pt x="1055370" y="171450"/>
                    <a:pt x="1055370" y="171450"/>
                  </a:cubicBezTo>
                  <a:cubicBezTo>
                    <a:pt x="1055370" y="171450"/>
                    <a:pt x="1054100" y="171450"/>
                    <a:pt x="1052830" y="171450"/>
                  </a:cubicBezTo>
                  <a:cubicBezTo>
                    <a:pt x="1051560" y="170180"/>
                    <a:pt x="1050290" y="170180"/>
                    <a:pt x="1050290" y="170180"/>
                  </a:cubicBezTo>
                  <a:cubicBezTo>
                    <a:pt x="1050290" y="170180"/>
                    <a:pt x="1047750" y="168910"/>
                    <a:pt x="1047750" y="168910"/>
                  </a:cubicBezTo>
                  <a:cubicBezTo>
                    <a:pt x="1046480" y="167640"/>
                    <a:pt x="1045210" y="166370"/>
                    <a:pt x="1045210" y="166370"/>
                  </a:cubicBezTo>
                  <a:cubicBezTo>
                    <a:pt x="1045210" y="166370"/>
                    <a:pt x="1043940" y="165100"/>
                    <a:pt x="1042670" y="165100"/>
                  </a:cubicBezTo>
                  <a:cubicBezTo>
                    <a:pt x="1041400" y="163830"/>
                    <a:pt x="1040130" y="162560"/>
                    <a:pt x="1040130" y="162560"/>
                  </a:cubicBezTo>
                  <a:cubicBezTo>
                    <a:pt x="1040130" y="162560"/>
                    <a:pt x="1040130" y="160020"/>
                    <a:pt x="1038860" y="160020"/>
                  </a:cubicBezTo>
                  <a:cubicBezTo>
                    <a:pt x="1038860" y="158750"/>
                    <a:pt x="1037590" y="157480"/>
                    <a:pt x="1037590" y="157480"/>
                  </a:cubicBezTo>
                  <a:cubicBezTo>
                    <a:pt x="1037590" y="157480"/>
                    <a:pt x="1037590" y="154940"/>
                    <a:pt x="1036320" y="153670"/>
                  </a:cubicBezTo>
                  <a:cubicBezTo>
                    <a:pt x="1036320" y="152400"/>
                    <a:pt x="1036320" y="151130"/>
                    <a:pt x="1036320" y="151130"/>
                  </a:cubicBezTo>
                  <a:cubicBezTo>
                    <a:pt x="1036320" y="151130"/>
                    <a:pt x="1036320" y="148590"/>
                    <a:pt x="1036320" y="147320"/>
                  </a:cubicBezTo>
                  <a:cubicBezTo>
                    <a:pt x="1036320" y="147320"/>
                    <a:pt x="1036320" y="144780"/>
                    <a:pt x="1036320" y="144780"/>
                  </a:cubicBezTo>
                  <a:cubicBezTo>
                    <a:pt x="1036320" y="144780"/>
                    <a:pt x="1036320" y="142240"/>
                    <a:pt x="1036320" y="142240"/>
                  </a:cubicBezTo>
                  <a:cubicBezTo>
                    <a:pt x="1036320" y="140970"/>
                    <a:pt x="1037590" y="138430"/>
                    <a:pt x="1037590" y="138430"/>
                  </a:cubicBezTo>
                  <a:cubicBezTo>
                    <a:pt x="1037590" y="138430"/>
                    <a:pt x="1037590" y="137160"/>
                    <a:pt x="1038860" y="135890"/>
                  </a:cubicBezTo>
                  <a:cubicBezTo>
                    <a:pt x="1038860" y="134620"/>
                    <a:pt x="1040130" y="133350"/>
                    <a:pt x="1040130" y="133350"/>
                  </a:cubicBezTo>
                  <a:cubicBezTo>
                    <a:pt x="1040130" y="133350"/>
                    <a:pt x="1041400" y="132080"/>
                    <a:pt x="1041400" y="130810"/>
                  </a:cubicBezTo>
                  <a:cubicBezTo>
                    <a:pt x="1042670" y="130810"/>
                    <a:pt x="1043940" y="128270"/>
                    <a:pt x="1043940" y="128270"/>
                  </a:cubicBezTo>
                  <a:cubicBezTo>
                    <a:pt x="1043940" y="128270"/>
                    <a:pt x="1045210" y="127000"/>
                    <a:pt x="1046480" y="127000"/>
                  </a:cubicBezTo>
                  <a:cubicBezTo>
                    <a:pt x="1046480" y="125730"/>
                    <a:pt x="1049020" y="125730"/>
                    <a:pt x="1049020" y="124460"/>
                  </a:cubicBezTo>
                  <a:cubicBezTo>
                    <a:pt x="1049020" y="124460"/>
                    <a:pt x="1050290" y="124460"/>
                    <a:pt x="1051560" y="124460"/>
                  </a:cubicBezTo>
                  <a:cubicBezTo>
                    <a:pt x="1052830" y="123190"/>
                    <a:pt x="1054100" y="123190"/>
                    <a:pt x="1054100" y="123190"/>
                  </a:cubicBezTo>
                  <a:cubicBezTo>
                    <a:pt x="1054100" y="123190"/>
                    <a:pt x="1056640" y="121920"/>
                    <a:pt x="1057910" y="121920"/>
                  </a:cubicBezTo>
                  <a:cubicBezTo>
                    <a:pt x="1057910" y="121920"/>
                    <a:pt x="1059180" y="121920"/>
                    <a:pt x="1060450" y="121920"/>
                  </a:cubicBezTo>
                  <a:cubicBezTo>
                    <a:pt x="1065530" y="120650"/>
                    <a:pt x="1084580" y="119380"/>
                    <a:pt x="1092200" y="118110"/>
                  </a:cubicBezTo>
                  <a:cubicBezTo>
                    <a:pt x="1096010" y="118110"/>
                    <a:pt x="1096010" y="118110"/>
                    <a:pt x="1102360" y="118110"/>
                  </a:cubicBezTo>
                  <a:cubicBezTo>
                    <a:pt x="1137920" y="115570"/>
                    <a:pt x="1348740" y="91440"/>
                    <a:pt x="1518920" y="78740"/>
                  </a:cubicBezTo>
                  <a:cubicBezTo>
                    <a:pt x="1785620" y="60960"/>
                    <a:pt x="2240280" y="43180"/>
                    <a:pt x="2546350" y="30480"/>
                  </a:cubicBezTo>
                  <a:cubicBezTo>
                    <a:pt x="2794000" y="21590"/>
                    <a:pt x="3035300" y="16510"/>
                    <a:pt x="3219450" y="10160"/>
                  </a:cubicBezTo>
                  <a:cubicBezTo>
                    <a:pt x="3348990" y="7620"/>
                    <a:pt x="3463290" y="0"/>
                    <a:pt x="3549650" y="2540"/>
                  </a:cubicBezTo>
                  <a:cubicBezTo>
                    <a:pt x="3606800" y="3810"/>
                    <a:pt x="3679190" y="12700"/>
                    <a:pt x="3690620" y="12700"/>
                  </a:cubicBezTo>
                  <a:cubicBezTo>
                    <a:pt x="3691890" y="13970"/>
                    <a:pt x="3693160" y="13970"/>
                    <a:pt x="3693160" y="13970"/>
                  </a:cubicBezTo>
                  <a:cubicBezTo>
                    <a:pt x="3694430" y="13970"/>
                    <a:pt x="3696970" y="13970"/>
                    <a:pt x="3696970" y="13970"/>
                  </a:cubicBezTo>
                  <a:cubicBezTo>
                    <a:pt x="3696970" y="13970"/>
                    <a:pt x="3698240" y="13970"/>
                    <a:pt x="3699510" y="15240"/>
                  </a:cubicBezTo>
                  <a:cubicBezTo>
                    <a:pt x="3700780" y="15240"/>
                    <a:pt x="3702050" y="15240"/>
                    <a:pt x="3702050" y="15240"/>
                  </a:cubicBezTo>
                  <a:cubicBezTo>
                    <a:pt x="3702050" y="15240"/>
                    <a:pt x="3704590" y="16510"/>
                    <a:pt x="3704590" y="17780"/>
                  </a:cubicBezTo>
                  <a:cubicBezTo>
                    <a:pt x="3705860" y="17780"/>
                    <a:pt x="3707130" y="19050"/>
                    <a:pt x="3707130" y="19050"/>
                  </a:cubicBezTo>
                  <a:cubicBezTo>
                    <a:pt x="3707130" y="19050"/>
                    <a:pt x="3709670" y="20320"/>
                    <a:pt x="3709670" y="21590"/>
                  </a:cubicBezTo>
                  <a:cubicBezTo>
                    <a:pt x="3710940" y="21590"/>
                    <a:pt x="3712210" y="24130"/>
                    <a:pt x="3712210" y="24130"/>
                  </a:cubicBezTo>
                  <a:cubicBezTo>
                    <a:pt x="3712210" y="24130"/>
                    <a:pt x="3713480" y="25400"/>
                    <a:pt x="3713480" y="26670"/>
                  </a:cubicBezTo>
                  <a:cubicBezTo>
                    <a:pt x="3713480" y="26670"/>
                    <a:pt x="3714750" y="29210"/>
                    <a:pt x="3714750" y="29210"/>
                  </a:cubicBezTo>
                  <a:cubicBezTo>
                    <a:pt x="3714750" y="29210"/>
                    <a:pt x="3716020" y="30480"/>
                    <a:pt x="3716020" y="31750"/>
                  </a:cubicBezTo>
                  <a:cubicBezTo>
                    <a:pt x="3716020" y="33020"/>
                    <a:pt x="3716020" y="34290"/>
                    <a:pt x="3716020" y="34290"/>
                  </a:cubicBezTo>
                  <a:cubicBezTo>
                    <a:pt x="3716020" y="34290"/>
                    <a:pt x="3716020" y="36830"/>
                    <a:pt x="3716020" y="38100"/>
                  </a:cubicBezTo>
                  <a:cubicBezTo>
                    <a:pt x="3716020" y="39370"/>
                    <a:pt x="3716020" y="40640"/>
                    <a:pt x="3716020" y="40640"/>
                  </a:cubicBezTo>
                  <a:cubicBezTo>
                    <a:pt x="3716020" y="40640"/>
                    <a:pt x="3716020" y="43180"/>
                    <a:pt x="3716020" y="44450"/>
                  </a:cubicBezTo>
                  <a:cubicBezTo>
                    <a:pt x="3716020" y="44450"/>
                    <a:pt x="3714750" y="46990"/>
                    <a:pt x="3714750" y="46990"/>
                  </a:cubicBezTo>
                  <a:cubicBezTo>
                    <a:pt x="3714750" y="46990"/>
                    <a:pt x="3714750" y="48260"/>
                    <a:pt x="3713480" y="49530"/>
                  </a:cubicBezTo>
                  <a:cubicBezTo>
                    <a:pt x="3713480" y="50800"/>
                    <a:pt x="3712210" y="52070"/>
                    <a:pt x="3712210" y="52070"/>
                  </a:cubicBezTo>
                  <a:cubicBezTo>
                    <a:pt x="3712210" y="52070"/>
                    <a:pt x="3710940" y="54610"/>
                    <a:pt x="3710940" y="54610"/>
                  </a:cubicBezTo>
                  <a:cubicBezTo>
                    <a:pt x="3709670" y="55880"/>
                    <a:pt x="3708400" y="57150"/>
                    <a:pt x="3708400" y="57150"/>
                  </a:cubicBezTo>
                  <a:cubicBezTo>
                    <a:pt x="3708400" y="57150"/>
                    <a:pt x="3707130" y="58420"/>
                    <a:pt x="3705860" y="58420"/>
                  </a:cubicBezTo>
                  <a:cubicBezTo>
                    <a:pt x="3705860" y="59690"/>
                    <a:pt x="3703320" y="60960"/>
                    <a:pt x="3703320" y="60960"/>
                  </a:cubicBezTo>
                  <a:cubicBezTo>
                    <a:pt x="3703320" y="60960"/>
                    <a:pt x="3702050" y="60960"/>
                    <a:pt x="3700780" y="62230"/>
                  </a:cubicBezTo>
                  <a:cubicBezTo>
                    <a:pt x="3699510" y="62230"/>
                    <a:pt x="3698240" y="63500"/>
                    <a:pt x="3698240" y="63500"/>
                  </a:cubicBezTo>
                  <a:cubicBezTo>
                    <a:pt x="3698240" y="63500"/>
                    <a:pt x="3695700" y="63500"/>
                    <a:pt x="3694430" y="63500"/>
                  </a:cubicBezTo>
                  <a:cubicBezTo>
                    <a:pt x="3694430" y="63500"/>
                    <a:pt x="3691890" y="63500"/>
                    <a:pt x="3691890" y="63500"/>
                  </a:cubicBezTo>
                  <a:cubicBezTo>
                    <a:pt x="3691890" y="63500"/>
                    <a:pt x="3628390" y="110490"/>
                    <a:pt x="3585210" y="125730"/>
                  </a:cubicBezTo>
                  <a:cubicBezTo>
                    <a:pt x="3529330" y="144780"/>
                    <a:pt x="3384550" y="149860"/>
                    <a:pt x="3380740" y="154940"/>
                  </a:cubicBezTo>
                  <a:cubicBezTo>
                    <a:pt x="3380740" y="154940"/>
                    <a:pt x="3382010" y="156210"/>
                    <a:pt x="3382010" y="156210"/>
                  </a:cubicBezTo>
                  <a:cubicBezTo>
                    <a:pt x="3382010" y="156210"/>
                    <a:pt x="3380740" y="158750"/>
                    <a:pt x="3380740" y="158750"/>
                  </a:cubicBezTo>
                  <a:cubicBezTo>
                    <a:pt x="3380740" y="160020"/>
                    <a:pt x="3380740" y="162560"/>
                    <a:pt x="3380740" y="162560"/>
                  </a:cubicBezTo>
                  <a:cubicBezTo>
                    <a:pt x="3380740" y="162560"/>
                    <a:pt x="3380740" y="163830"/>
                    <a:pt x="3379470" y="165100"/>
                  </a:cubicBezTo>
                  <a:cubicBezTo>
                    <a:pt x="3379470" y="166370"/>
                    <a:pt x="3379470" y="167640"/>
                    <a:pt x="3379470" y="167640"/>
                  </a:cubicBezTo>
                  <a:cubicBezTo>
                    <a:pt x="3379470" y="167640"/>
                    <a:pt x="3378200" y="170180"/>
                    <a:pt x="3376930" y="170180"/>
                  </a:cubicBezTo>
                  <a:cubicBezTo>
                    <a:pt x="3376930" y="171450"/>
                    <a:pt x="3375660" y="172720"/>
                    <a:pt x="3375660" y="172720"/>
                  </a:cubicBezTo>
                  <a:cubicBezTo>
                    <a:pt x="3375660" y="172720"/>
                    <a:pt x="3374390" y="175260"/>
                    <a:pt x="3373120" y="175260"/>
                  </a:cubicBezTo>
                  <a:cubicBezTo>
                    <a:pt x="3373120" y="176530"/>
                    <a:pt x="3371850" y="177800"/>
                    <a:pt x="3371850" y="177800"/>
                  </a:cubicBezTo>
                  <a:cubicBezTo>
                    <a:pt x="3371850" y="177800"/>
                    <a:pt x="3369310" y="179070"/>
                    <a:pt x="3369310" y="179070"/>
                  </a:cubicBezTo>
                  <a:cubicBezTo>
                    <a:pt x="3368040" y="179070"/>
                    <a:pt x="3366770" y="180340"/>
                    <a:pt x="3365500" y="180340"/>
                  </a:cubicBezTo>
                  <a:cubicBezTo>
                    <a:pt x="3365500" y="180340"/>
                    <a:pt x="3364230" y="181610"/>
                    <a:pt x="3362960" y="181610"/>
                  </a:cubicBezTo>
                  <a:cubicBezTo>
                    <a:pt x="3361690" y="181610"/>
                    <a:pt x="3360420" y="182880"/>
                    <a:pt x="3360420" y="182880"/>
                  </a:cubicBezTo>
                  <a:cubicBezTo>
                    <a:pt x="3360420" y="182880"/>
                    <a:pt x="3329940" y="198120"/>
                    <a:pt x="3327400" y="201930"/>
                  </a:cubicBezTo>
                  <a:cubicBezTo>
                    <a:pt x="3327400" y="201930"/>
                    <a:pt x="3327400" y="203200"/>
                    <a:pt x="3327400" y="203200"/>
                  </a:cubicBezTo>
                  <a:cubicBezTo>
                    <a:pt x="3327400" y="203200"/>
                    <a:pt x="3327400" y="205740"/>
                    <a:pt x="3326130" y="207010"/>
                  </a:cubicBezTo>
                  <a:cubicBezTo>
                    <a:pt x="3326130" y="207010"/>
                    <a:pt x="3324860" y="209550"/>
                    <a:pt x="3324860" y="209550"/>
                  </a:cubicBezTo>
                  <a:cubicBezTo>
                    <a:pt x="3324860" y="209550"/>
                    <a:pt x="3323590" y="210820"/>
                    <a:pt x="3323590" y="212090"/>
                  </a:cubicBezTo>
                  <a:cubicBezTo>
                    <a:pt x="3323590" y="212090"/>
                    <a:pt x="3322320" y="214630"/>
                    <a:pt x="3322320" y="214630"/>
                  </a:cubicBezTo>
                  <a:cubicBezTo>
                    <a:pt x="3322320" y="214630"/>
                    <a:pt x="3319780" y="215900"/>
                    <a:pt x="3319780" y="215900"/>
                  </a:cubicBezTo>
                  <a:cubicBezTo>
                    <a:pt x="3318510" y="217170"/>
                    <a:pt x="3317240" y="218440"/>
                    <a:pt x="3317240" y="218440"/>
                  </a:cubicBezTo>
                  <a:cubicBezTo>
                    <a:pt x="3317240" y="218440"/>
                    <a:pt x="3315970" y="219710"/>
                    <a:pt x="3314700" y="219710"/>
                  </a:cubicBezTo>
                  <a:cubicBezTo>
                    <a:pt x="3313430" y="219710"/>
                    <a:pt x="3312160" y="220980"/>
                    <a:pt x="3312160" y="220980"/>
                  </a:cubicBezTo>
                  <a:cubicBezTo>
                    <a:pt x="3312160" y="220980"/>
                    <a:pt x="3309620" y="222250"/>
                    <a:pt x="3308350" y="222250"/>
                  </a:cubicBezTo>
                  <a:cubicBezTo>
                    <a:pt x="3308350" y="222250"/>
                    <a:pt x="3305810" y="222250"/>
                    <a:pt x="3305810" y="222250"/>
                  </a:cubicBezTo>
                  <a:cubicBezTo>
                    <a:pt x="3305810" y="222250"/>
                    <a:pt x="3290570" y="224790"/>
                    <a:pt x="3280410" y="228600"/>
                  </a:cubicBezTo>
                  <a:cubicBezTo>
                    <a:pt x="3265170" y="234950"/>
                    <a:pt x="3247390" y="254000"/>
                    <a:pt x="3220720" y="264160"/>
                  </a:cubicBezTo>
                  <a:cubicBezTo>
                    <a:pt x="3177540" y="281940"/>
                    <a:pt x="3037840" y="303530"/>
                    <a:pt x="3037840" y="306070"/>
                  </a:cubicBezTo>
                  <a:cubicBezTo>
                    <a:pt x="3037840" y="306070"/>
                    <a:pt x="3040380" y="306070"/>
                    <a:pt x="3040380" y="306070"/>
                  </a:cubicBezTo>
                  <a:cubicBezTo>
                    <a:pt x="3044190" y="307340"/>
                    <a:pt x="3235960" y="307340"/>
                    <a:pt x="3354070" y="314960"/>
                  </a:cubicBezTo>
                  <a:cubicBezTo>
                    <a:pt x="3510280" y="325120"/>
                    <a:pt x="3766820" y="353060"/>
                    <a:pt x="3891280" y="368300"/>
                  </a:cubicBezTo>
                  <a:cubicBezTo>
                    <a:pt x="3958590" y="377190"/>
                    <a:pt x="4032250" y="388620"/>
                    <a:pt x="4044950" y="391160"/>
                  </a:cubicBezTo>
                  <a:cubicBezTo>
                    <a:pt x="4047490" y="391160"/>
                    <a:pt x="4047490" y="392430"/>
                    <a:pt x="4047490" y="392430"/>
                  </a:cubicBezTo>
                  <a:cubicBezTo>
                    <a:pt x="4048760" y="392430"/>
                    <a:pt x="4051300" y="392430"/>
                    <a:pt x="4051300" y="392430"/>
                  </a:cubicBezTo>
                  <a:cubicBezTo>
                    <a:pt x="4051300" y="392430"/>
                    <a:pt x="4052570" y="393700"/>
                    <a:pt x="4053840" y="393700"/>
                  </a:cubicBezTo>
                  <a:cubicBezTo>
                    <a:pt x="4055110" y="394970"/>
                    <a:pt x="4056380" y="394970"/>
                    <a:pt x="4056380" y="394970"/>
                  </a:cubicBezTo>
                  <a:cubicBezTo>
                    <a:pt x="4056380" y="394970"/>
                    <a:pt x="4057650" y="396240"/>
                    <a:pt x="4058920" y="397510"/>
                  </a:cubicBezTo>
                  <a:cubicBezTo>
                    <a:pt x="4060190" y="397510"/>
                    <a:pt x="4061460" y="398780"/>
                    <a:pt x="4061460" y="398780"/>
                  </a:cubicBezTo>
                  <a:cubicBezTo>
                    <a:pt x="4061460" y="398780"/>
                    <a:pt x="4062730" y="401320"/>
                    <a:pt x="4062730" y="401320"/>
                  </a:cubicBezTo>
                  <a:cubicBezTo>
                    <a:pt x="4064000" y="402590"/>
                    <a:pt x="4065270" y="403860"/>
                    <a:pt x="4065270" y="403860"/>
                  </a:cubicBezTo>
                  <a:cubicBezTo>
                    <a:pt x="4065270" y="403860"/>
                    <a:pt x="4065270" y="406400"/>
                    <a:pt x="4066540" y="407670"/>
                  </a:cubicBezTo>
                  <a:cubicBezTo>
                    <a:pt x="4066540" y="407670"/>
                    <a:pt x="4066540" y="410210"/>
                    <a:pt x="4066540" y="410210"/>
                  </a:cubicBezTo>
                  <a:cubicBezTo>
                    <a:pt x="4066540" y="410210"/>
                    <a:pt x="4067810" y="411480"/>
                    <a:pt x="4067810" y="412750"/>
                  </a:cubicBezTo>
                  <a:cubicBezTo>
                    <a:pt x="4067810" y="414020"/>
                    <a:pt x="4067810" y="416560"/>
                    <a:pt x="4067810" y="416560"/>
                  </a:cubicBezTo>
                  <a:cubicBezTo>
                    <a:pt x="4067810" y="416560"/>
                    <a:pt x="4067810" y="417830"/>
                    <a:pt x="4067810" y="419100"/>
                  </a:cubicBezTo>
                  <a:cubicBezTo>
                    <a:pt x="4067810" y="420370"/>
                    <a:pt x="4067810" y="421640"/>
                    <a:pt x="4067810" y="421640"/>
                  </a:cubicBezTo>
                  <a:cubicBezTo>
                    <a:pt x="4067810" y="421640"/>
                    <a:pt x="4066540" y="424180"/>
                    <a:pt x="4066540" y="425450"/>
                  </a:cubicBezTo>
                  <a:cubicBezTo>
                    <a:pt x="4066540" y="425450"/>
                    <a:pt x="4065270" y="427990"/>
                    <a:pt x="4065270" y="427990"/>
                  </a:cubicBezTo>
                  <a:cubicBezTo>
                    <a:pt x="4065270" y="427990"/>
                    <a:pt x="4064000" y="429260"/>
                    <a:pt x="4064000" y="430530"/>
                  </a:cubicBezTo>
                  <a:cubicBezTo>
                    <a:pt x="4062730" y="431800"/>
                    <a:pt x="4061460" y="433070"/>
                    <a:pt x="4061460" y="433070"/>
                  </a:cubicBezTo>
                  <a:cubicBezTo>
                    <a:pt x="4061460" y="433070"/>
                    <a:pt x="4060190" y="434340"/>
                    <a:pt x="4060190" y="435610"/>
                  </a:cubicBezTo>
                  <a:cubicBezTo>
                    <a:pt x="4058920" y="435610"/>
                    <a:pt x="4057650" y="436880"/>
                    <a:pt x="4057650" y="436880"/>
                  </a:cubicBezTo>
                  <a:cubicBezTo>
                    <a:pt x="4057650" y="436880"/>
                    <a:pt x="4055110" y="438150"/>
                    <a:pt x="4055110" y="438150"/>
                  </a:cubicBezTo>
                  <a:cubicBezTo>
                    <a:pt x="4053840" y="439420"/>
                    <a:pt x="4052570" y="440690"/>
                    <a:pt x="4052570" y="440690"/>
                  </a:cubicBezTo>
                  <a:cubicBezTo>
                    <a:pt x="4052570" y="440690"/>
                    <a:pt x="4050030" y="440690"/>
                    <a:pt x="4048760" y="440690"/>
                  </a:cubicBezTo>
                  <a:cubicBezTo>
                    <a:pt x="4048760" y="440690"/>
                    <a:pt x="4046220" y="441960"/>
                    <a:pt x="4046220" y="441960"/>
                  </a:cubicBezTo>
                  <a:cubicBezTo>
                    <a:pt x="4046220" y="441960"/>
                    <a:pt x="4043680" y="441960"/>
                    <a:pt x="4043680" y="441960"/>
                  </a:cubicBezTo>
                  <a:cubicBezTo>
                    <a:pt x="4042410" y="441960"/>
                    <a:pt x="4039870" y="441960"/>
                    <a:pt x="4039870" y="441960"/>
                  </a:cubicBezTo>
                  <a:cubicBezTo>
                    <a:pt x="4039870" y="441960"/>
                    <a:pt x="3663950" y="452120"/>
                    <a:pt x="3663950" y="459740"/>
                  </a:cubicBezTo>
                  <a:cubicBezTo>
                    <a:pt x="3663950" y="474980"/>
                    <a:pt x="4363720" y="496570"/>
                    <a:pt x="4729480" y="524510"/>
                  </a:cubicBezTo>
                  <a:cubicBezTo>
                    <a:pt x="5116830" y="553720"/>
                    <a:pt x="5634990" y="594360"/>
                    <a:pt x="5928360" y="635000"/>
                  </a:cubicBezTo>
                  <a:cubicBezTo>
                    <a:pt x="6099810" y="659130"/>
                    <a:pt x="6311900" y="707390"/>
                    <a:pt x="6333490" y="712470"/>
                  </a:cubicBezTo>
                  <a:cubicBezTo>
                    <a:pt x="6334760" y="712470"/>
                    <a:pt x="6334760" y="712470"/>
                    <a:pt x="6336030" y="712470"/>
                  </a:cubicBezTo>
                  <a:cubicBezTo>
                    <a:pt x="6337300" y="712470"/>
                    <a:pt x="6338570" y="713740"/>
                    <a:pt x="6338570" y="713740"/>
                  </a:cubicBezTo>
                  <a:cubicBezTo>
                    <a:pt x="6338570" y="713740"/>
                    <a:pt x="6341110" y="715010"/>
                    <a:pt x="6341110" y="715010"/>
                  </a:cubicBezTo>
                  <a:cubicBezTo>
                    <a:pt x="6342380" y="715010"/>
                    <a:pt x="6344920" y="716280"/>
                    <a:pt x="6344920" y="716280"/>
                  </a:cubicBezTo>
                  <a:cubicBezTo>
                    <a:pt x="6344920" y="716280"/>
                    <a:pt x="6346190" y="717550"/>
                    <a:pt x="6347460" y="717550"/>
                  </a:cubicBezTo>
                  <a:cubicBezTo>
                    <a:pt x="6347460" y="718820"/>
                    <a:pt x="6348730" y="720090"/>
                    <a:pt x="6348730" y="720090"/>
                  </a:cubicBezTo>
                  <a:cubicBezTo>
                    <a:pt x="6348730" y="720090"/>
                    <a:pt x="6350000" y="721360"/>
                    <a:pt x="6351270" y="722630"/>
                  </a:cubicBezTo>
                  <a:cubicBezTo>
                    <a:pt x="6351270" y="723900"/>
                    <a:pt x="6352540" y="725170"/>
                    <a:pt x="6352540" y="725170"/>
                  </a:cubicBezTo>
                  <a:cubicBezTo>
                    <a:pt x="6352540" y="725170"/>
                    <a:pt x="6353810" y="726440"/>
                    <a:pt x="6353810" y="727710"/>
                  </a:cubicBezTo>
                  <a:cubicBezTo>
                    <a:pt x="6353810" y="728980"/>
                    <a:pt x="6355080" y="730250"/>
                    <a:pt x="6355080" y="730250"/>
                  </a:cubicBezTo>
                  <a:cubicBezTo>
                    <a:pt x="6355080" y="730250"/>
                    <a:pt x="6355080" y="732790"/>
                    <a:pt x="6355080" y="734060"/>
                  </a:cubicBezTo>
                  <a:cubicBezTo>
                    <a:pt x="6356350" y="735330"/>
                    <a:pt x="6356350" y="736600"/>
                    <a:pt x="6356350" y="736600"/>
                  </a:cubicBezTo>
                  <a:cubicBezTo>
                    <a:pt x="6356350" y="736600"/>
                    <a:pt x="6356350" y="739140"/>
                    <a:pt x="6356350" y="740410"/>
                  </a:cubicBezTo>
                  <a:cubicBezTo>
                    <a:pt x="6355080" y="740410"/>
                    <a:pt x="6355080" y="742950"/>
                    <a:pt x="6355080" y="742950"/>
                  </a:cubicBezTo>
                  <a:cubicBezTo>
                    <a:pt x="6355080" y="742950"/>
                    <a:pt x="6355080" y="744220"/>
                    <a:pt x="6355080" y="745490"/>
                  </a:cubicBezTo>
                  <a:cubicBezTo>
                    <a:pt x="6353810" y="746760"/>
                    <a:pt x="6353810" y="748030"/>
                    <a:pt x="6353810" y="748030"/>
                  </a:cubicBezTo>
                  <a:cubicBezTo>
                    <a:pt x="6353810" y="749300"/>
                    <a:pt x="6352540" y="750570"/>
                    <a:pt x="6351270" y="751840"/>
                  </a:cubicBezTo>
                  <a:cubicBezTo>
                    <a:pt x="6351270" y="751840"/>
                    <a:pt x="6350000" y="754380"/>
                    <a:pt x="6350000" y="754380"/>
                  </a:cubicBezTo>
                  <a:cubicBezTo>
                    <a:pt x="6350000" y="754380"/>
                    <a:pt x="6348730" y="755650"/>
                    <a:pt x="6347460" y="755650"/>
                  </a:cubicBezTo>
                  <a:cubicBezTo>
                    <a:pt x="6347460" y="756920"/>
                    <a:pt x="6346190" y="758190"/>
                    <a:pt x="6346190" y="758190"/>
                  </a:cubicBezTo>
                  <a:cubicBezTo>
                    <a:pt x="6346190" y="758190"/>
                    <a:pt x="6343650" y="759460"/>
                    <a:pt x="6342380" y="759460"/>
                  </a:cubicBezTo>
                  <a:cubicBezTo>
                    <a:pt x="6342380" y="759460"/>
                    <a:pt x="6339840" y="760730"/>
                    <a:pt x="6339840" y="760730"/>
                  </a:cubicBezTo>
                  <a:cubicBezTo>
                    <a:pt x="6339840" y="760730"/>
                    <a:pt x="6338570" y="762000"/>
                    <a:pt x="6337300" y="762000"/>
                  </a:cubicBezTo>
                  <a:cubicBezTo>
                    <a:pt x="6336030" y="762000"/>
                    <a:pt x="6334760" y="762000"/>
                    <a:pt x="6334760" y="762000"/>
                  </a:cubicBezTo>
                  <a:cubicBezTo>
                    <a:pt x="6334760" y="762000"/>
                    <a:pt x="6332220" y="763270"/>
                    <a:pt x="6330950" y="763270"/>
                  </a:cubicBezTo>
                  <a:cubicBezTo>
                    <a:pt x="6330950" y="763270"/>
                    <a:pt x="6328410" y="763270"/>
                    <a:pt x="6328410" y="763270"/>
                  </a:cubicBezTo>
                  <a:cubicBezTo>
                    <a:pt x="6328410" y="763270"/>
                    <a:pt x="6035040" y="800100"/>
                    <a:pt x="5838190" y="810260"/>
                  </a:cubicBezTo>
                  <a:cubicBezTo>
                    <a:pt x="5542280" y="825500"/>
                    <a:pt x="5099050" y="824230"/>
                    <a:pt x="4721860" y="815340"/>
                  </a:cubicBezTo>
                  <a:cubicBezTo>
                    <a:pt x="4335780" y="807720"/>
                    <a:pt x="3902710" y="782320"/>
                    <a:pt x="3550920" y="758190"/>
                  </a:cubicBezTo>
                  <a:cubicBezTo>
                    <a:pt x="3260090" y="739140"/>
                    <a:pt x="2975610" y="711200"/>
                    <a:pt x="2755900" y="689610"/>
                  </a:cubicBezTo>
                  <a:cubicBezTo>
                    <a:pt x="2600960" y="674370"/>
                    <a:pt x="2463800" y="661670"/>
                    <a:pt x="2358390" y="646430"/>
                  </a:cubicBezTo>
                  <a:cubicBezTo>
                    <a:pt x="2289810" y="635000"/>
                    <a:pt x="2230120" y="621030"/>
                    <a:pt x="2188210" y="612140"/>
                  </a:cubicBezTo>
                  <a:cubicBezTo>
                    <a:pt x="2164080" y="607060"/>
                    <a:pt x="2138680" y="599440"/>
                    <a:pt x="2131060" y="598170"/>
                  </a:cubicBezTo>
                  <a:cubicBezTo>
                    <a:pt x="2129790" y="596900"/>
                    <a:pt x="2129790" y="596900"/>
                    <a:pt x="2128520" y="596900"/>
                  </a:cubicBezTo>
                  <a:cubicBezTo>
                    <a:pt x="2127250" y="596900"/>
                    <a:pt x="2125980" y="595630"/>
                    <a:pt x="2125980" y="595630"/>
                  </a:cubicBezTo>
                  <a:cubicBezTo>
                    <a:pt x="2125980" y="595630"/>
                    <a:pt x="2123440" y="594360"/>
                    <a:pt x="2122170" y="594360"/>
                  </a:cubicBezTo>
                  <a:cubicBezTo>
                    <a:pt x="2122170" y="593090"/>
                    <a:pt x="2119630" y="593090"/>
                    <a:pt x="2119630" y="593090"/>
                  </a:cubicBezTo>
                  <a:cubicBezTo>
                    <a:pt x="2119630" y="593090"/>
                    <a:pt x="2118360" y="590550"/>
                    <a:pt x="2118360" y="590550"/>
                  </a:cubicBezTo>
                  <a:cubicBezTo>
                    <a:pt x="2117090" y="589280"/>
                    <a:pt x="2115820" y="588010"/>
                    <a:pt x="2115820" y="588010"/>
                  </a:cubicBezTo>
                  <a:cubicBezTo>
                    <a:pt x="2115820" y="588010"/>
                    <a:pt x="2114550" y="586740"/>
                    <a:pt x="2114550" y="585470"/>
                  </a:cubicBezTo>
                  <a:cubicBezTo>
                    <a:pt x="2113280" y="584200"/>
                    <a:pt x="2113280" y="582930"/>
                    <a:pt x="2113280" y="582930"/>
                  </a:cubicBezTo>
                  <a:cubicBezTo>
                    <a:pt x="2113280" y="582930"/>
                    <a:pt x="2112010" y="580390"/>
                    <a:pt x="2112010" y="580390"/>
                  </a:cubicBezTo>
                  <a:cubicBezTo>
                    <a:pt x="2112010" y="579120"/>
                    <a:pt x="2110740" y="576580"/>
                    <a:pt x="2110740" y="576580"/>
                  </a:cubicBezTo>
                  <a:cubicBezTo>
                    <a:pt x="2110740" y="576580"/>
                    <a:pt x="2110740" y="575310"/>
                    <a:pt x="2110740" y="574040"/>
                  </a:cubicBezTo>
                  <a:cubicBezTo>
                    <a:pt x="2110740" y="572770"/>
                    <a:pt x="2110740" y="571500"/>
                    <a:pt x="2110740" y="571500"/>
                  </a:cubicBezTo>
                  <a:cubicBezTo>
                    <a:pt x="2110740" y="571500"/>
                    <a:pt x="2110740" y="568960"/>
                    <a:pt x="2112010" y="567690"/>
                  </a:cubicBezTo>
                  <a:cubicBezTo>
                    <a:pt x="2112010" y="566420"/>
                    <a:pt x="2112010" y="565150"/>
                    <a:pt x="2112010" y="565150"/>
                  </a:cubicBezTo>
                  <a:cubicBezTo>
                    <a:pt x="2112010" y="565150"/>
                    <a:pt x="2113280" y="562610"/>
                    <a:pt x="2113280" y="562610"/>
                  </a:cubicBezTo>
                  <a:cubicBezTo>
                    <a:pt x="2113280" y="561340"/>
                    <a:pt x="2114550" y="558800"/>
                    <a:pt x="2114550" y="558800"/>
                  </a:cubicBezTo>
                  <a:cubicBezTo>
                    <a:pt x="2114550" y="558800"/>
                    <a:pt x="2115820" y="557530"/>
                    <a:pt x="2117090" y="557530"/>
                  </a:cubicBezTo>
                  <a:cubicBezTo>
                    <a:pt x="2117090" y="556260"/>
                    <a:pt x="2118360" y="554990"/>
                    <a:pt x="2118360" y="554990"/>
                  </a:cubicBezTo>
                  <a:cubicBezTo>
                    <a:pt x="2118360" y="554990"/>
                    <a:pt x="2119630" y="553720"/>
                    <a:pt x="2120900" y="552450"/>
                  </a:cubicBezTo>
                  <a:cubicBezTo>
                    <a:pt x="2122170" y="552450"/>
                    <a:pt x="2123440" y="551180"/>
                    <a:pt x="2123440" y="551180"/>
                  </a:cubicBezTo>
                  <a:cubicBezTo>
                    <a:pt x="2123440" y="551180"/>
                    <a:pt x="2124710" y="549910"/>
                    <a:pt x="2125980" y="549910"/>
                  </a:cubicBezTo>
                  <a:cubicBezTo>
                    <a:pt x="2127250" y="548640"/>
                    <a:pt x="2128520" y="548640"/>
                    <a:pt x="2128520" y="548640"/>
                  </a:cubicBezTo>
                  <a:cubicBezTo>
                    <a:pt x="2128520" y="548640"/>
                    <a:pt x="2131060" y="548640"/>
                    <a:pt x="2132330" y="547370"/>
                  </a:cubicBezTo>
                  <a:cubicBezTo>
                    <a:pt x="2133600" y="547370"/>
                    <a:pt x="2134870" y="547370"/>
                    <a:pt x="2134870" y="547370"/>
                  </a:cubicBezTo>
                  <a:cubicBezTo>
                    <a:pt x="2134870" y="547370"/>
                    <a:pt x="2137410" y="547370"/>
                    <a:pt x="2138680" y="547370"/>
                  </a:cubicBezTo>
                  <a:cubicBezTo>
                    <a:pt x="2138680" y="547370"/>
                    <a:pt x="2141220" y="547370"/>
                    <a:pt x="2141220" y="547370"/>
                  </a:cubicBezTo>
                  <a:cubicBezTo>
                    <a:pt x="2141220" y="547370"/>
                    <a:pt x="2148840" y="539750"/>
                    <a:pt x="2146300" y="537210"/>
                  </a:cubicBezTo>
                  <a:cubicBezTo>
                    <a:pt x="2141220" y="527050"/>
                    <a:pt x="2047240" y="537210"/>
                    <a:pt x="2000250" y="535940"/>
                  </a:cubicBezTo>
                  <a:cubicBezTo>
                    <a:pt x="1957070" y="535940"/>
                    <a:pt x="1875790" y="535940"/>
                    <a:pt x="1875790" y="535940"/>
                  </a:cubicBezTo>
                  <a:cubicBezTo>
                    <a:pt x="1875790" y="535940"/>
                    <a:pt x="1874520" y="535940"/>
                    <a:pt x="1873250" y="535940"/>
                  </a:cubicBezTo>
                  <a:cubicBezTo>
                    <a:pt x="1871980" y="535940"/>
                    <a:pt x="1870710" y="535940"/>
                    <a:pt x="1870710" y="535940"/>
                  </a:cubicBezTo>
                  <a:cubicBezTo>
                    <a:pt x="1870710" y="535940"/>
                    <a:pt x="1868170" y="534670"/>
                    <a:pt x="1866900" y="534670"/>
                  </a:cubicBezTo>
                  <a:cubicBezTo>
                    <a:pt x="1866900" y="534670"/>
                    <a:pt x="1864360" y="533400"/>
                    <a:pt x="1864360" y="533400"/>
                  </a:cubicBezTo>
                  <a:cubicBezTo>
                    <a:pt x="1864360" y="533400"/>
                    <a:pt x="1863090" y="532130"/>
                    <a:pt x="1861820" y="532130"/>
                  </a:cubicBezTo>
                  <a:cubicBezTo>
                    <a:pt x="1860550" y="530860"/>
                    <a:pt x="1859280" y="529590"/>
                    <a:pt x="1859280" y="529590"/>
                  </a:cubicBezTo>
                  <a:cubicBezTo>
                    <a:pt x="1859280" y="529590"/>
                    <a:pt x="1858010" y="528320"/>
                    <a:pt x="1858010" y="527050"/>
                  </a:cubicBezTo>
                  <a:cubicBezTo>
                    <a:pt x="1856740" y="527050"/>
                    <a:pt x="1855470" y="525780"/>
                    <a:pt x="1855470" y="525780"/>
                  </a:cubicBezTo>
                  <a:cubicBezTo>
                    <a:pt x="1855470" y="525780"/>
                    <a:pt x="1854200" y="523240"/>
                    <a:pt x="1854200" y="521970"/>
                  </a:cubicBezTo>
                  <a:cubicBezTo>
                    <a:pt x="1852930" y="521970"/>
                    <a:pt x="1852930" y="519430"/>
                    <a:pt x="1852930" y="519430"/>
                  </a:cubicBezTo>
                  <a:cubicBezTo>
                    <a:pt x="1852930" y="519430"/>
                    <a:pt x="1851660" y="518160"/>
                    <a:pt x="1851660" y="516890"/>
                  </a:cubicBezTo>
                  <a:cubicBezTo>
                    <a:pt x="1851660" y="515620"/>
                    <a:pt x="1851660" y="514350"/>
                    <a:pt x="1851660" y="514350"/>
                  </a:cubicBezTo>
                  <a:cubicBezTo>
                    <a:pt x="1851660" y="514350"/>
                    <a:pt x="1851660" y="511810"/>
                    <a:pt x="1851660" y="510540"/>
                  </a:cubicBezTo>
                  <a:cubicBezTo>
                    <a:pt x="1845310" y="505460"/>
                    <a:pt x="1757680" y="504190"/>
                    <a:pt x="1714500" y="500380"/>
                  </a:cubicBezTo>
                  <a:cubicBezTo>
                    <a:pt x="1672590" y="497840"/>
                    <a:pt x="1620520" y="492760"/>
                    <a:pt x="1593850" y="494030"/>
                  </a:cubicBezTo>
                  <a:cubicBezTo>
                    <a:pt x="1582420" y="494030"/>
                    <a:pt x="1578610" y="495300"/>
                    <a:pt x="1565910" y="495300"/>
                  </a:cubicBezTo>
                  <a:cubicBezTo>
                    <a:pt x="1541780" y="495300"/>
                    <a:pt x="1466850" y="490220"/>
                    <a:pt x="1455420" y="488950"/>
                  </a:cubicBezTo>
                  <a:cubicBezTo>
                    <a:pt x="1454150" y="488950"/>
                    <a:pt x="1454150" y="488950"/>
                    <a:pt x="1452880" y="488950"/>
                  </a:cubicBezTo>
                  <a:cubicBezTo>
                    <a:pt x="1451610" y="488950"/>
                    <a:pt x="1450340" y="488950"/>
                    <a:pt x="1450340" y="488950"/>
                  </a:cubicBezTo>
                  <a:cubicBezTo>
                    <a:pt x="1450340" y="488950"/>
                    <a:pt x="1447800" y="487680"/>
                    <a:pt x="1446530" y="487680"/>
                  </a:cubicBezTo>
                  <a:cubicBezTo>
                    <a:pt x="1446530" y="487680"/>
                    <a:pt x="1443990" y="487680"/>
                    <a:pt x="1443990" y="487680"/>
                  </a:cubicBezTo>
                  <a:cubicBezTo>
                    <a:pt x="1443990" y="486410"/>
                    <a:pt x="1442720" y="486410"/>
                    <a:pt x="1441450" y="485140"/>
                  </a:cubicBezTo>
                  <a:cubicBezTo>
                    <a:pt x="1440180" y="485140"/>
                    <a:pt x="1438910" y="483870"/>
                    <a:pt x="1438910" y="483870"/>
                  </a:cubicBezTo>
                  <a:cubicBezTo>
                    <a:pt x="1438910" y="483870"/>
                    <a:pt x="1437640" y="482600"/>
                    <a:pt x="1436370" y="481330"/>
                  </a:cubicBezTo>
                  <a:cubicBezTo>
                    <a:pt x="1436370" y="481330"/>
                    <a:pt x="1433830" y="480060"/>
                    <a:pt x="1433830" y="480060"/>
                  </a:cubicBezTo>
                  <a:cubicBezTo>
                    <a:pt x="1433830" y="480060"/>
                    <a:pt x="1433830" y="477520"/>
                    <a:pt x="1432560" y="477520"/>
                  </a:cubicBezTo>
                  <a:cubicBezTo>
                    <a:pt x="1432560" y="476250"/>
                    <a:pt x="1431290" y="474980"/>
                    <a:pt x="1431290" y="474980"/>
                  </a:cubicBezTo>
                  <a:cubicBezTo>
                    <a:pt x="1431290" y="474980"/>
                    <a:pt x="1430020" y="472440"/>
                    <a:pt x="1430020" y="471170"/>
                  </a:cubicBezTo>
                  <a:cubicBezTo>
                    <a:pt x="1430020" y="469900"/>
                    <a:pt x="1428750" y="468630"/>
                    <a:pt x="1428750" y="468630"/>
                  </a:cubicBezTo>
                  <a:cubicBezTo>
                    <a:pt x="1428750" y="468630"/>
                    <a:pt x="1428750" y="466090"/>
                    <a:pt x="1428750" y="466090"/>
                  </a:cubicBezTo>
                  <a:cubicBezTo>
                    <a:pt x="1428750" y="464820"/>
                    <a:pt x="1428750" y="462280"/>
                    <a:pt x="1428750" y="462280"/>
                  </a:cubicBezTo>
                  <a:cubicBezTo>
                    <a:pt x="1428750" y="462280"/>
                    <a:pt x="1430020" y="461010"/>
                    <a:pt x="1428750" y="459740"/>
                  </a:cubicBezTo>
                  <a:cubicBezTo>
                    <a:pt x="1419860" y="449580"/>
                    <a:pt x="882650" y="431800"/>
                    <a:pt x="867410" y="433070"/>
                  </a:cubicBezTo>
                  <a:cubicBezTo>
                    <a:pt x="866140" y="433070"/>
                    <a:pt x="866140" y="433070"/>
                    <a:pt x="866140" y="433070"/>
                  </a:cubicBezTo>
                  <a:cubicBezTo>
                    <a:pt x="861060" y="433070"/>
                    <a:pt x="824230" y="433070"/>
                    <a:pt x="807720" y="433070"/>
                  </a:cubicBezTo>
                  <a:cubicBezTo>
                    <a:pt x="796290" y="433070"/>
                    <a:pt x="787400" y="433070"/>
                    <a:pt x="775970" y="434340"/>
                  </a:cubicBezTo>
                  <a:cubicBezTo>
                    <a:pt x="764540" y="434340"/>
                    <a:pt x="751840" y="433070"/>
                    <a:pt x="737870" y="434340"/>
                  </a:cubicBezTo>
                  <a:cubicBezTo>
                    <a:pt x="725170" y="435610"/>
                    <a:pt x="697230" y="440690"/>
                    <a:pt x="697230" y="440690"/>
                  </a:cubicBezTo>
                  <a:cubicBezTo>
                    <a:pt x="697230" y="440690"/>
                    <a:pt x="694690" y="441960"/>
                    <a:pt x="694690" y="441960"/>
                  </a:cubicBezTo>
                  <a:cubicBezTo>
                    <a:pt x="693420" y="441960"/>
                    <a:pt x="690880" y="441960"/>
                    <a:pt x="690880" y="441960"/>
                  </a:cubicBezTo>
                  <a:cubicBezTo>
                    <a:pt x="690880" y="441960"/>
                    <a:pt x="689610" y="441960"/>
                    <a:pt x="688340" y="441960"/>
                  </a:cubicBezTo>
                  <a:cubicBezTo>
                    <a:pt x="687070" y="441960"/>
                    <a:pt x="684530" y="441960"/>
                    <a:pt x="684530" y="441960"/>
                  </a:cubicBezTo>
                  <a:cubicBezTo>
                    <a:pt x="684530" y="441960"/>
                    <a:pt x="683260" y="441960"/>
                    <a:pt x="681990" y="440690"/>
                  </a:cubicBezTo>
                  <a:cubicBezTo>
                    <a:pt x="680720" y="440690"/>
                    <a:pt x="679450" y="440690"/>
                    <a:pt x="679450" y="440690"/>
                  </a:cubicBezTo>
                  <a:cubicBezTo>
                    <a:pt x="679450" y="440690"/>
                    <a:pt x="676910" y="439420"/>
                    <a:pt x="676910" y="439420"/>
                  </a:cubicBezTo>
                  <a:cubicBezTo>
                    <a:pt x="675640" y="438150"/>
                    <a:pt x="674370" y="436880"/>
                    <a:pt x="674370" y="436880"/>
                  </a:cubicBezTo>
                  <a:cubicBezTo>
                    <a:pt x="674370" y="436880"/>
                    <a:pt x="671830" y="435610"/>
                    <a:pt x="671830" y="435610"/>
                  </a:cubicBezTo>
                  <a:cubicBezTo>
                    <a:pt x="670560" y="434340"/>
                    <a:pt x="669290" y="433070"/>
                    <a:pt x="669290" y="433070"/>
                  </a:cubicBezTo>
                  <a:cubicBezTo>
                    <a:pt x="668020" y="431800"/>
                    <a:pt x="642620" y="433070"/>
                    <a:pt x="623570" y="433070"/>
                  </a:cubicBezTo>
                  <a:cubicBezTo>
                    <a:pt x="595630" y="433070"/>
                    <a:pt x="549910" y="433070"/>
                    <a:pt x="516890" y="433070"/>
                  </a:cubicBezTo>
                  <a:cubicBezTo>
                    <a:pt x="488950" y="433070"/>
                    <a:pt x="438150" y="433070"/>
                    <a:pt x="438150" y="433070"/>
                  </a:cubicBezTo>
                  <a:cubicBezTo>
                    <a:pt x="438150" y="433070"/>
                    <a:pt x="396240" y="433070"/>
                    <a:pt x="393700" y="433070"/>
                  </a:cubicBezTo>
                  <a:cubicBezTo>
                    <a:pt x="392430" y="433070"/>
                    <a:pt x="392430" y="433070"/>
                    <a:pt x="392430" y="433070"/>
                  </a:cubicBezTo>
                  <a:cubicBezTo>
                    <a:pt x="388620" y="433070"/>
                    <a:pt x="344170" y="433070"/>
                    <a:pt x="320040" y="433070"/>
                  </a:cubicBezTo>
                  <a:cubicBezTo>
                    <a:pt x="298450" y="433070"/>
                    <a:pt x="257810" y="433070"/>
                    <a:pt x="257810" y="433070"/>
                  </a:cubicBezTo>
                  <a:cubicBezTo>
                    <a:pt x="257810" y="433070"/>
                    <a:pt x="255270" y="433070"/>
                    <a:pt x="255270" y="431800"/>
                  </a:cubicBezTo>
                  <a:cubicBezTo>
                    <a:pt x="254000" y="431800"/>
                    <a:pt x="251460" y="431800"/>
                    <a:pt x="251460" y="431800"/>
                  </a:cubicBezTo>
                  <a:cubicBezTo>
                    <a:pt x="251460" y="431800"/>
                    <a:pt x="250190" y="431800"/>
                    <a:pt x="248920" y="430530"/>
                  </a:cubicBezTo>
                  <a:cubicBezTo>
                    <a:pt x="247650" y="430530"/>
                    <a:pt x="246380" y="430530"/>
                    <a:pt x="246380" y="430530"/>
                  </a:cubicBezTo>
                  <a:cubicBezTo>
                    <a:pt x="246380" y="430530"/>
                    <a:pt x="243840" y="429260"/>
                    <a:pt x="243840" y="427990"/>
                  </a:cubicBezTo>
                  <a:cubicBezTo>
                    <a:pt x="242570" y="427990"/>
                    <a:pt x="241300" y="426720"/>
                    <a:pt x="241300" y="426720"/>
                  </a:cubicBezTo>
                  <a:cubicBezTo>
                    <a:pt x="241300" y="426720"/>
                    <a:pt x="240030" y="425450"/>
                    <a:pt x="238760" y="424180"/>
                  </a:cubicBezTo>
                  <a:cubicBezTo>
                    <a:pt x="238760" y="422910"/>
                    <a:pt x="236220" y="421640"/>
                    <a:pt x="236220" y="421640"/>
                  </a:cubicBezTo>
                  <a:cubicBezTo>
                    <a:pt x="236220" y="421640"/>
                    <a:pt x="236220" y="420370"/>
                    <a:pt x="234950" y="419100"/>
                  </a:cubicBezTo>
                  <a:cubicBezTo>
                    <a:pt x="234950" y="417830"/>
                    <a:pt x="233680" y="416560"/>
                    <a:pt x="233680" y="416560"/>
                  </a:cubicBezTo>
                  <a:cubicBezTo>
                    <a:pt x="233680" y="416560"/>
                    <a:pt x="233680" y="414020"/>
                    <a:pt x="233680" y="414020"/>
                  </a:cubicBezTo>
                  <a:cubicBezTo>
                    <a:pt x="232410" y="412750"/>
                    <a:pt x="232410" y="410210"/>
                    <a:pt x="232410" y="410210"/>
                  </a:cubicBezTo>
                  <a:cubicBezTo>
                    <a:pt x="232410" y="410210"/>
                    <a:pt x="232410" y="408940"/>
                    <a:pt x="232410" y="407670"/>
                  </a:cubicBezTo>
                  <a:cubicBezTo>
                    <a:pt x="232410" y="406400"/>
                    <a:pt x="232410" y="405130"/>
                    <a:pt x="232410" y="405130"/>
                  </a:cubicBezTo>
                  <a:cubicBezTo>
                    <a:pt x="232410" y="403860"/>
                    <a:pt x="232410" y="402590"/>
                    <a:pt x="232410" y="401320"/>
                  </a:cubicBezTo>
                  <a:cubicBezTo>
                    <a:pt x="233680" y="400050"/>
                    <a:pt x="233680" y="398780"/>
                    <a:pt x="233680" y="398780"/>
                  </a:cubicBezTo>
                  <a:cubicBezTo>
                    <a:pt x="233680" y="398780"/>
                    <a:pt x="234950" y="396240"/>
                    <a:pt x="234950" y="396240"/>
                  </a:cubicBezTo>
                  <a:cubicBezTo>
                    <a:pt x="236220" y="394970"/>
                    <a:pt x="236220" y="393700"/>
                    <a:pt x="236220" y="393700"/>
                  </a:cubicBezTo>
                  <a:cubicBezTo>
                    <a:pt x="236220" y="393700"/>
                    <a:pt x="237490" y="391160"/>
                    <a:pt x="238760" y="391160"/>
                  </a:cubicBezTo>
                  <a:cubicBezTo>
                    <a:pt x="238760" y="389890"/>
                    <a:pt x="240030" y="388620"/>
                    <a:pt x="240030" y="388620"/>
                  </a:cubicBezTo>
                  <a:cubicBezTo>
                    <a:pt x="240030" y="388620"/>
                    <a:pt x="242570" y="387350"/>
                    <a:pt x="242570" y="386080"/>
                  </a:cubicBezTo>
                  <a:cubicBezTo>
                    <a:pt x="243840" y="386080"/>
                    <a:pt x="245110" y="384810"/>
                    <a:pt x="245110" y="384810"/>
                  </a:cubicBezTo>
                  <a:cubicBezTo>
                    <a:pt x="245110" y="384810"/>
                    <a:pt x="247650" y="384810"/>
                    <a:pt x="248920" y="383540"/>
                  </a:cubicBezTo>
                  <a:cubicBezTo>
                    <a:pt x="248920" y="383540"/>
                    <a:pt x="251460" y="382270"/>
                    <a:pt x="251460" y="382270"/>
                  </a:cubicBezTo>
                  <a:cubicBezTo>
                    <a:pt x="251460" y="382270"/>
                    <a:pt x="252730" y="382270"/>
                    <a:pt x="254000" y="382270"/>
                  </a:cubicBezTo>
                  <a:cubicBezTo>
                    <a:pt x="255270" y="382270"/>
                    <a:pt x="257810" y="382270"/>
                    <a:pt x="257810" y="382270"/>
                  </a:cubicBezTo>
                  <a:cubicBezTo>
                    <a:pt x="257810" y="382270"/>
                    <a:pt x="297180" y="382270"/>
                    <a:pt x="317500" y="381000"/>
                  </a:cubicBezTo>
                  <a:cubicBezTo>
                    <a:pt x="340360" y="381000"/>
                    <a:pt x="384810" y="383540"/>
                    <a:pt x="386080" y="381000"/>
                  </a:cubicBezTo>
                  <a:cubicBezTo>
                    <a:pt x="386080" y="381000"/>
                    <a:pt x="384810" y="379730"/>
                    <a:pt x="384810" y="379730"/>
                  </a:cubicBezTo>
                  <a:cubicBezTo>
                    <a:pt x="384810" y="379730"/>
                    <a:pt x="384810" y="378460"/>
                    <a:pt x="384810" y="378460"/>
                  </a:cubicBezTo>
                  <a:cubicBezTo>
                    <a:pt x="383540" y="377190"/>
                    <a:pt x="372110" y="375920"/>
                    <a:pt x="369570" y="375920"/>
                  </a:cubicBezTo>
                  <a:cubicBezTo>
                    <a:pt x="368300" y="375920"/>
                    <a:pt x="367030" y="375920"/>
                    <a:pt x="365760" y="374650"/>
                  </a:cubicBezTo>
                  <a:cubicBezTo>
                    <a:pt x="365760" y="374650"/>
                    <a:pt x="363220" y="374650"/>
                    <a:pt x="363220" y="374650"/>
                  </a:cubicBezTo>
                  <a:cubicBezTo>
                    <a:pt x="363220" y="374650"/>
                    <a:pt x="361950" y="373380"/>
                    <a:pt x="360680" y="373380"/>
                  </a:cubicBezTo>
                  <a:cubicBezTo>
                    <a:pt x="359410" y="373380"/>
                    <a:pt x="358140" y="372110"/>
                    <a:pt x="358140" y="372110"/>
                  </a:cubicBezTo>
                  <a:cubicBezTo>
                    <a:pt x="358140" y="372110"/>
                    <a:pt x="355600" y="370840"/>
                    <a:pt x="355600" y="369570"/>
                  </a:cubicBezTo>
                  <a:cubicBezTo>
                    <a:pt x="354330" y="369570"/>
                    <a:pt x="353060" y="368300"/>
                    <a:pt x="353060" y="368300"/>
                  </a:cubicBezTo>
                  <a:cubicBezTo>
                    <a:pt x="353060" y="368300"/>
                    <a:pt x="351790" y="365760"/>
                    <a:pt x="351790" y="365760"/>
                  </a:cubicBezTo>
                  <a:cubicBezTo>
                    <a:pt x="350520" y="364490"/>
                    <a:pt x="349250" y="363220"/>
                    <a:pt x="349250" y="363220"/>
                  </a:cubicBezTo>
                  <a:cubicBezTo>
                    <a:pt x="349250" y="363220"/>
                    <a:pt x="347980" y="360680"/>
                    <a:pt x="347980" y="360680"/>
                  </a:cubicBezTo>
                  <a:cubicBezTo>
                    <a:pt x="347980" y="359410"/>
                    <a:pt x="346710" y="356870"/>
                    <a:pt x="346710" y="356870"/>
                  </a:cubicBezTo>
                  <a:cubicBezTo>
                    <a:pt x="346710" y="356870"/>
                    <a:pt x="346710" y="355600"/>
                    <a:pt x="346710" y="354330"/>
                  </a:cubicBezTo>
                  <a:cubicBezTo>
                    <a:pt x="346710" y="353060"/>
                    <a:pt x="346710" y="351790"/>
                    <a:pt x="346710" y="351790"/>
                  </a:cubicBezTo>
                  <a:cubicBezTo>
                    <a:pt x="346710" y="351790"/>
                    <a:pt x="346710" y="349250"/>
                    <a:pt x="346710" y="347980"/>
                  </a:cubicBezTo>
                  <a:cubicBezTo>
                    <a:pt x="346710" y="346710"/>
                    <a:pt x="346710" y="345440"/>
                    <a:pt x="346710" y="345440"/>
                  </a:cubicBezTo>
                  <a:cubicBezTo>
                    <a:pt x="346710" y="345440"/>
                    <a:pt x="346710" y="342900"/>
                    <a:pt x="347980" y="342900"/>
                  </a:cubicBezTo>
                  <a:cubicBezTo>
                    <a:pt x="347980" y="341630"/>
                    <a:pt x="347980" y="339090"/>
                    <a:pt x="347980" y="339090"/>
                  </a:cubicBezTo>
                  <a:cubicBezTo>
                    <a:pt x="347980" y="339090"/>
                    <a:pt x="349250" y="337820"/>
                    <a:pt x="350520" y="336550"/>
                  </a:cubicBezTo>
                  <a:cubicBezTo>
                    <a:pt x="350520" y="336550"/>
                    <a:pt x="351790" y="334010"/>
                    <a:pt x="351790" y="334010"/>
                  </a:cubicBezTo>
                  <a:cubicBezTo>
                    <a:pt x="351790" y="334010"/>
                    <a:pt x="353060" y="332740"/>
                    <a:pt x="354330" y="332740"/>
                  </a:cubicBezTo>
                  <a:cubicBezTo>
                    <a:pt x="354330" y="331470"/>
                    <a:pt x="356870" y="330200"/>
                    <a:pt x="356870" y="330200"/>
                  </a:cubicBezTo>
                  <a:cubicBezTo>
                    <a:pt x="356870" y="330200"/>
                    <a:pt x="358140" y="328930"/>
                    <a:pt x="359410" y="328930"/>
                  </a:cubicBezTo>
                  <a:cubicBezTo>
                    <a:pt x="359410" y="327660"/>
                    <a:pt x="361950" y="327660"/>
                    <a:pt x="361950" y="327660"/>
                  </a:cubicBezTo>
                  <a:cubicBezTo>
                    <a:pt x="361950" y="327660"/>
                    <a:pt x="363220" y="326390"/>
                    <a:pt x="364490" y="326390"/>
                  </a:cubicBezTo>
                  <a:cubicBezTo>
                    <a:pt x="365760" y="326390"/>
                    <a:pt x="367030" y="325120"/>
                    <a:pt x="367030" y="325120"/>
                  </a:cubicBezTo>
                  <a:cubicBezTo>
                    <a:pt x="367030" y="325120"/>
                    <a:pt x="369570" y="325120"/>
                    <a:pt x="370840" y="325120"/>
                  </a:cubicBezTo>
                  <a:cubicBezTo>
                    <a:pt x="372110" y="325120"/>
                    <a:pt x="373380" y="325120"/>
                    <a:pt x="373380" y="325120"/>
                  </a:cubicBezTo>
                  <a:cubicBezTo>
                    <a:pt x="373380" y="325120"/>
                    <a:pt x="391160" y="312420"/>
                    <a:pt x="389890" y="311150"/>
                  </a:cubicBezTo>
                  <a:cubicBezTo>
                    <a:pt x="389890" y="308610"/>
                    <a:pt x="382270" y="309880"/>
                    <a:pt x="377190" y="309880"/>
                  </a:cubicBezTo>
                  <a:cubicBezTo>
                    <a:pt x="372110" y="309880"/>
                    <a:pt x="360680" y="307340"/>
                    <a:pt x="356870" y="306070"/>
                  </a:cubicBezTo>
                  <a:cubicBezTo>
                    <a:pt x="354330" y="306070"/>
                    <a:pt x="354330" y="306070"/>
                    <a:pt x="353060" y="306070"/>
                  </a:cubicBezTo>
                  <a:cubicBezTo>
                    <a:pt x="351790" y="306070"/>
                    <a:pt x="350520" y="306070"/>
                    <a:pt x="350520" y="306070"/>
                  </a:cubicBezTo>
                  <a:cubicBezTo>
                    <a:pt x="350520" y="306070"/>
                    <a:pt x="347980" y="304800"/>
                    <a:pt x="347980" y="304800"/>
                  </a:cubicBezTo>
                  <a:cubicBezTo>
                    <a:pt x="346710" y="304800"/>
                    <a:pt x="346710" y="304800"/>
                    <a:pt x="346710" y="304800"/>
                  </a:cubicBezTo>
                  <a:cubicBezTo>
                    <a:pt x="346710" y="303530"/>
                    <a:pt x="344170" y="304800"/>
                    <a:pt x="342900" y="304800"/>
                  </a:cubicBezTo>
                  <a:cubicBezTo>
                    <a:pt x="341630" y="303530"/>
                    <a:pt x="340360" y="303530"/>
                    <a:pt x="340360" y="303530"/>
                  </a:cubicBezTo>
                  <a:cubicBezTo>
                    <a:pt x="339090" y="303530"/>
                    <a:pt x="336550" y="303530"/>
                    <a:pt x="336550" y="303530"/>
                  </a:cubicBezTo>
                  <a:cubicBezTo>
                    <a:pt x="336550" y="303530"/>
                    <a:pt x="335280" y="302260"/>
                    <a:pt x="334010" y="302260"/>
                  </a:cubicBezTo>
                  <a:cubicBezTo>
                    <a:pt x="332740" y="302260"/>
                    <a:pt x="331470" y="300990"/>
                    <a:pt x="331470" y="300990"/>
                  </a:cubicBezTo>
                  <a:cubicBezTo>
                    <a:pt x="331470" y="300990"/>
                    <a:pt x="328930" y="299720"/>
                    <a:pt x="328930" y="299720"/>
                  </a:cubicBezTo>
                  <a:cubicBezTo>
                    <a:pt x="327660" y="298450"/>
                    <a:pt x="326390" y="298450"/>
                    <a:pt x="326390" y="297180"/>
                  </a:cubicBezTo>
                  <a:cubicBezTo>
                    <a:pt x="326390" y="297180"/>
                    <a:pt x="325120" y="295910"/>
                    <a:pt x="323850" y="295910"/>
                  </a:cubicBezTo>
                  <a:cubicBezTo>
                    <a:pt x="323850" y="294640"/>
                    <a:pt x="322580" y="293370"/>
                    <a:pt x="322580" y="293370"/>
                  </a:cubicBezTo>
                  <a:cubicBezTo>
                    <a:pt x="322580" y="293370"/>
                    <a:pt x="321310" y="290830"/>
                    <a:pt x="321310" y="290830"/>
                  </a:cubicBezTo>
                  <a:cubicBezTo>
                    <a:pt x="320040" y="289560"/>
                    <a:pt x="318770" y="288290"/>
                    <a:pt x="318770" y="288290"/>
                  </a:cubicBezTo>
                  <a:cubicBezTo>
                    <a:pt x="318770" y="288290"/>
                    <a:pt x="318770" y="285750"/>
                    <a:pt x="318770" y="284480"/>
                  </a:cubicBezTo>
                  <a:cubicBezTo>
                    <a:pt x="318770" y="283210"/>
                    <a:pt x="317500" y="281940"/>
                    <a:pt x="317500" y="281940"/>
                  </a:cubicBezTo>
                  <a:cubicBezTo>
                    <a:pt x="317500" y="281940"/>
                    <a:pt x="317500" y="279400"/>
                    <a:pt x="317500" y="279400"/>
                  </a:cubicBezTo>
                  <a:cubicBezTo>
                    <a:pt x="317500" y="278130"/>
                    <a:pt x="317500" y="275590"/>
                    <a:pt x="317500" y="275590"/>
                  </a:cubicBezTo>
                  <a:cubicBezTo>
                    <a:pt x="317500" y="275590"/>
                    <a:pt x="318770" y="274320"/>
                    <a:pt x="318770" y="273050"/>
                  </a:cubicBezTo>
                  <a:cubicBezTo>
                    <a:pt x="318770" y="271780"/>
                    <a:pt x="318770" y="269240"/>
                    <a:pt x="318770" y="269240"/>
                  </a:cubicBezTo>
                  <a:cubicBezTo>
                    <a:pt x="318770" y="269240"/>
                    <a:pt x="320040" y="267970"/>
                    <a:pt x="321310" y="266700"/>
                  </a:cubicBezTo>
                  <a:cubicBezTo>
                    <a:pt x="320040" y="265430"/>
                    <a:pt x="285750" y="264160"/>
                    <a:pt x="260350" y="264160"/>
                  </a:cubicBezTo>
                  <a:cubicBezTo>
                    <a:pt x="217170" y="261620"/>
                    <a:pt x="127000" y="259080"/>
                    <a:pt x="83820" y="257810"/>
                  </a:cubicBezTo>
                  <a:cubicBezTo>
                    <a:pt x="59690" y="256540"/>
                    <a:pt x="31750" y="255270"/>
                    <a:pt x="24130" y="254000"/>
                  </a:cubicBezTo>
                  <a:cubicBezTo>
                    <a:pt x="22860" y="254000"/>
                    <a:pt x="22860" y="254000"/>
                    <a:pt x="21590" y="254000"/>
                  </a:cubicBezTo>
                  <a:cubicBezTo>
                    <a:pt x="20320" y="254000"/>
                    <a:pt x="17780" y="254000"/>
                    <a:pt x="17780" y="254000"/>
                  </a:cubicBezTo>
                  <a:cubicBezTo>
                    <a:pt x="17780" y="254000"/>
                    <a:pt x="16510" y="252730"/>
                    <a:pt x="15240" y="252730"/>
                  </a:cubicBezTo>
                  <a:cubicBezTo>
                    <a:pt x="13970" y="251460"/>
                    <a:pt x="12700" y="251460"/>
                    <a:pt x="12700" y="251460"/>
                  </a:cubicBezTo>
                  <a:cubicBezTo>
                    <a:pt x="12700" y="251460"/>
                    <a:pt x="11430" y="250190"/>
                    <a:pt x="10160" y="248920"/>
                  </a:cubicBezTo>
                  <a:cubicBezTo>
                    <a:pt x="8890" y="248920"/>
                    <a:pt x="7620" y="247650"/>
                    <a:pt x="7620" y="247650"/>
                  </a:cubicBezTo>
                  <a:cubicBezTo>
                    <a:pt x="7620" y="247650"/>
                    <a:pt x="6350" y="246380"/>
                    <a:pt x="6350" y="245110"/>
                  </a:cubicBezTo>
                  <a:cubicBezTo>
                    <a:pt x="5080" y="243840"/>
                    <a:pt x="3810" y="242570"/>
                    <a:pt x="3810" y="242570"/>
                  </a:cubicBezTo>
                  <a:cubicBezTo>
                    <a:pt x="3810" y="242570"/>
                    <a:pt x="2540" y="241300"/>
                    <a:pt x="2540" y="240030"/>
                  </a:cubicBezTo>
                  <a:cubicBezTo>
                    <a:pt x="2540" y="238760"/>
                    <a:pt x="1270" y="237490"/>
                    <a:pt x="1270" y="237490"/>
                  </a:cubicBezTo>
                  <a:cubicBezTo>
                    <a:pt x="1270" y="237490"/>
                    <a:pt x="1270" y="234950"/>
                    <a:pt x="0" y="234950"/>
                  </a:cubicBezTo>
                  <a:cubicBezTo>
                    <a:pt x="0" y="233680"/>
                    <a:pt x="0" y="231140"/>
                    <a:pt x="0" y="231140"/>
                  </a:cubicBezTo>
                  <a:moveTo>
                    <a:pt x="2063750" y="165100"/>
                  </a:moveTo>
                  <a:cubicBezTo>
                    <a:pt x="2203450" y="161290"/>
                    <a:pt x="2228850" y="165100"/>
                    <a:pt x="2246630" y="161290"/>
                  </a:cubicBezTo>
                  <a:cubicBezTo>
                    <a:pt x="2256790" y="158750"/>
                    <a:pt x="2270760" y="151130"/>
                    <a:pt x="2269490" y="148590"/>
                  </a:cubicBezTo>
                  <a:cubicBezTo>
                    <a:pt x="2268220" y="144780"/>
                    <a:pt x="2203450" y="154940"/>
                    <a:pt x="2171700" y="156210"/>
                  </a:cubicBezTo>
                  <a:cubicBezTo>
                    <a:pt x="2142490" y="158750"/>
                    <a:pt x="2104390" y="158750"/>
                    <a:pt x="2085340" y="161290"/>
                  </a:cubicBezTo>
                  <a:cubicBezTo>
                    <a:pt x="2075180" y="162560"/>
                    <a:pt x="2063750" y="165100"/>
                    <a:pt x="2063750" y="165100"/>
                  </a:cubicBezTo>
                  <a:moveTo>
                    <a:pt x="2183130" y="558800"/>
                  </a:moveTo>
                  <a:cubicBezTo>
                    <a:pt x="2223770" y="567690"/>
                    <a:pt x="2296160" y="585470"/>
                    <a:pt x="2364740" y="595630"/>
                  </a:cubicBezTo>
                  <a:cubicBezTo>
                    <a:pt x="2467610" y="610870"/>
                    <a:pt x="2606040" y="623570"/>
                    <a:pt x="2759710" y="638810"/>
                  </a:cubicBezTo>
                  <a:cubicBezTo>
                    <a:pt x="2979420" y="660400"/>
                    <a:pt x="3262630" y="688340"/>
                    <a:pt x="3553460" y="707390"/>
                  </a:cubicBezTo>
                  <a:cubicBezTo>
                    <a:pt x="3905250" y="731520"/>
                    <a:pt x="4337050" y="756920"/>
                    <a:pt x="4721860" y="764540"/>
                  </a:cubicBezTo>
                  <a:cubicBezTo>
                    <a:pt x="5096510" y="773430"/>
                    <a:pt x="5575300" y="772160"/>
                    <a:pt x="5833110" y="759460"/>
                  </a:cubicBezTo>
                  <a:cubicBezTo>
                    <a:pt x="5971540" y="753110"/>
                    <a:pt x="6151880" y="742950"/>
                    <a:pt x="6151880" y="728980"/>
                  </a:cubicBezTo>
                  <a:cubicBezTo>
                    <a:pt x="6153150" y="717550"/>
                    <a:pt x="6029960" y="701040"/>
                    <a:pt x="5923280" y="685800"/>
                  </a:cubicBezTo>
                  <a:cubicBezTo>
                    <a:pt x="5680710" y="651510"/>
                    <a:pt x="5161280" y="608330"/>
                    <a:pt x="4725670" y="575310"/>
                  </a:cubicBezTo>
                  <a:cubicBezTo>
                    <a:pt x="4207510" y="535940"/>
                    <a:pt x="3392170" y="481330"/>
                    <a:pt x="3018790" y="472440"/>
                  </a:cubicBezTo>
                  <a:cubicBezTo>
                    <a:pt x="2837180" y="467360"/>
                    <a:pt x="2613660" y="464820"/>
                    <a:pt x="2612390" y="476250"/>
                  </a:cubicBezTo>
                  <a:cubicBezTo>
                    <a:pt x="2611120" y="482600"/>
                    <a:pt x="2700020" y="496570"/>
                    <a:pt x="2743200" y="506730"/>
                  </a:cubicBezTo>
                  <a:cubicBezTo>
                    <a:pt x="2783840" y="516890"/>
                    <a:pt x="2834640" y="530860"/>
                    <a:pt x="2863850" y="539750"/>
                  </a:cubicBezTo>
                  <a:cubicBezTo>
                    <a:pt x="2879090" y="544830"/>
                    <a:pt x="2894330" y="551180"/>
                    <a:pt x="2899410" y="553720"/>
                  </a:cubicBezTo>
                  <a:cubicBezTo>
                    <a:pt x="2900680" y="553720"/>
                    <a:pt x="2900680" y="553720"/>
                    <a:pt x="2901950" y="554990"/>
                  </a:cubicBezTo>
                  <a:cubicBezTo>
                    <a:pt x="2903220" y="554990"/>
                    <a:pt x="2904490" y="556260"/>
                    <a:pt x="2904490" y="556260"/>
                  </a:cubicBezTo>
                  <a:cubicBezTo>
                    <a:pt x="2904490" y="556260"/>
                    <a:pt x="2905760" y="556260"/>
                    <a:pt x="2907030" y="557530"/>
                  </a:cubicBezTo>
                  <a:cubicBezTo>
                    <a:pt x="2908300" y="557530"/>
                    <a:pt x="2909570" y="558800"/>
                    <a:pt x="2909570" y="558800"/>
                  </a:cubicBezTo>
                  <a:cubicBezTo>
                    <a:pt x="2909570" y="558800"/>
                    <a:pt x="2910840" y="561340"/>
                    <a:pt x="2912110" y="561340"/>
                  </a:cubicBezTo>
                  <a:cubicBezTo>
                    <a:pt x="2912110" y="562610"/>
                    <a:pt x="2913380" y="563880"/>
                    <a:pt x="2913380" y="563880"/>
                  </a:cubicBezTo>
                  <a:cubicBezTo>
                    <a:pt x="2913380" y="563880"/>
                    <a:pt x="2914650" y="565150"/>
                    <a:pt x="2914650" y="566420"/>
                  </a:cubicBezTo>
                  <a:cubicBezTo>
                    <a:pt x="2915920" y="567690"/>
                    <a:pt x="2915920" y="568960"/>
                    <a:pt x="2915920" y="568960"/>
                  </a:cubicBezTo>
                  <a:cubicBezTo>
                    <a:pt x="2915920" y="568960"/>
                    <a:pt x="2917190" y="571500"/>
                    <a:pt x="2917190" y="572770"/>
                  </a:cubicBezTo>
                  <a:cubicBezTo>
                    <a:pt x="2917190" y="574040"/>
                    <a:pt x="2917190" y="575310"/>
                    <a:pt x="2917190" y="575310"/>
                  </a:cubicBezTo>
                  <a:cubicBezTo>
                    <a:pt x="2917190" y="575310"/>
                    <a:pt x="2917190" y="577850"/>
                    <a:pt x="2917190" y="577850"/>
                  </a:cubicBezTo>
                  <a:cubicBezTo>
                    <a:pt x="2917190" y="579120"/>
                    <a:pt x="2917190" y="581660"/>
                    <a:pt x="2917190" y="581660"/>
                  </a:cubicBezTo>
                  <a:cubicBezTo>
                    <a:pt x="2917190" y="581660"/>
                    <a:pt x="2917190" y="582930"/>
                    <a:pt x="2917190" y="584200"/>
                  </a:cubicBezTo>
                  <a:cubicBezTo>
                    <a:pt x="2915920" y="585470"/>
                    <a:pt x="2915920" y="588010"/>
                    <a:pt x="2915920" y="588010"/>
                  </a:cubicBezTo>
                  <a:cubicBezTo>
                    <a:pt x="2915920" y="588010"/>
                    <a:pt x="2914650" y="589280"/>
                    <a:pt x="2914650" y="590550"/>
                  </a:cubicBezTo>
                  <a:cubicBezTo>
                    <a:pt x="2913380" y="590550"/>
                    <a:pt x="2913380" y="593090"/>
                    <a:pt x="2913380" y="593090"/>
                  </a:cubicBezTo>
                  <a:cubicBezTo>
                    <a:pt x="2913380" y="593090"/>
                    <a:pt x="2912110" y="594360"/>
                    <a:pt x="2910840" y="595630"/>
                  </a:cubicBezTo>
                  <a:cubicBezTo>
                    <a:pt x="2909570" y="595630"/>
                    <a:pt x="2908300" y="596900"/>
                    <a:pt x="2908300" y="596900"/>
                  </a:cubicBezTo>
                  <a:cubicBezTo>
                    <a:pt x="2908300" y="596900"/>
                    <a:pt x="2907030" y="598170"/>
                    <a:pt x="2905760" y="599440"/>
                  </a:cubicBezTo>
                  <a:cubicBezTo>
                    <a:pt x="2905760" y="599440"/>
                    <a:pt x="2903220" y="600710"/>
                    <a:pt x="2903220" y="600710"/>
                  </a:cubicBezTo>
                  <a:cubicBezTo>
                    <a:pt x="2903220" y="600710"/>
                    <a:pt x="2901950" y="600710"/>
                    <a:pt x="2900680" y="601980"/>
                  </a:cubicBezTo>
                  <a:cubicBezTo>
                    <a:pt x="2899410" y="601980"/>
                    <a:pt x="2898140" y="603250"/>
                    <a:pt x="2898140" y="603250"/>
                  </a:cubicBezTo>
                  <a:cubicBezTo>
                    <a:pt x="2898140" y="603250"/>
                    <a:pt x="2895600" y="603250"/>
                    <a:pt x="2894330" y="603250"/>
                  </a:cubicBezTo>
                  <a:cubicBezTo>
                    <a:pt x="2894330" y="603250"/>
                    <a:pt x="2891790" y="603250"/>
                    <a:pt x="2891790" y="603250"/>
                  </a:cubicBezTo>
                  <a:cubicBezTo>
                    <a:pt x="2891790" y="603250"/>
                    <a:pt x="2889250" y="603250"/>
                    <a:pt x="2889250" y="603250"/>
                  </a:cubicBezTo>
                  <a:cubicBezTo>
                    <a:pt x="2887980" y="603250"/>
                    <a:pt x="2885440" y="601980"/>
                    <a:pt x="2885440" y="601980"/>
                  </a:cubicBezTo>
                  <a:cubicBezTo>
                    <a:pt x="2885440" y="601980"/>
                    <a:pt x="2837180" y="585470"/>
                    <a:pt x="2797810" y="579120"/>
                  </a:cubicBezTo>
                  <a:cubicBezTo>
                    <a:pt x="2717800" y="563880"/>
                    <a:pt x="2518410" y="544830"/>
                    <a:pt x="2432050" y="542290"/>
                  </a:cubicBezTo>
                  <a:cubicBezTo>
                    <a:pt x="2385060" y="541020"/>
                    <a:pt x="2360930" y="544830"/>
                    <a:pt x="2321560" y="547370"/>
                  </a:cubicBezTo>
                  <a:cubicBezTo>
                    <a:pt x="2279650" y="549910"/>
                    <a:pt x="2197100" y="552450"/>
                    <a:pt x="2185670" y="556260"/>
                  </a:cubicBezTo>
                  <a:cubicBezTo>
                    <a:pt x="2184400" y="557530"/>
                    <a:pt x="2183130" y="558800"/>
                    <a:pt x="2183130" y="558800"/>
                  </a:cubicBezTo>
                  <a:moveTo>
                    <a:pt x="2188210" y="480060"/>
                  </a:moveTo>
                  <a:cubicBezTo>
                    <a:pt x="2415540" y="488950"/>
                    <a:pt x="2415540" y="488950"/>
                    <a:pt x="2416810" y="488950"/>
                  </a:cubicBezTo>
                  <a:cubicBezTo>
                    <a:pt x="2423160" y="490220"/>
                    <a:pt x="2453640" y="490220"/>
                    <a:pt x="2453640" y="490220"/>
                  </a:cubicBezTo>
                  <a:cubicBezTo>
                    <a:pt x="2453640" y="490220"/>
                    <a:pt x="2456180" y="490220"/>
                    <a:pt x="2457450" y="490220"/>
                  </a:cubicBezTo>
                  <a:cubicBezTo>
                    <a:pt x="2458720" y="490220"/>
                    <a:pt x="2459990" y="490220"/>
                    <a:pt x="2459990" y="490220"/>
                  </a:cubicBezTo>
                  <a:cubicBezTo>
                    <a:pt x="2459990" y="490220"/>
                    <a:pt x="2462530" y="491490"/>
                    <a:pt x="2463800" y="491490"/>
                  </a:cubicBezTo>
                  <a:cubicBezTo>
                    <a:pt x="2463800" y="491490"/>
                    <a:pt x="2466340" y="491490"/>
                    <a:pt x="2466340" y="491490"/>
                  </a:cubicBezTo>
                  <a:cubicBezTo>
                    <a:pt x="2466340" y="491490"/>
                    <a:pt x="2467610" y="492760"/>
                    <a:pt x="2468880" y="494030"/>
                  </a:cubicBezTo>
                  <a:cubicBezTo>
                    <a:pt x="2470150" y="494030"/>
                    <a:pt x="2471420" y="495300"/>
                    <a:pt x="2471420" y="495300"/>
                  </a:cubicBezTo>
                  <a:cubicBezTo>
                    <a:pt x="2473960" y="496570"/>
                    <a:pt x="2527300" y="504190"/>
                    <a:pt x="2528570" y="500380"/>
                  </a:cubicBezTo>
                  <a:cubicBezTo>
                    <a:pt x="2529840" y="497840"/>
                    <a:pt x="2505710" y="481330"/>
                    <a:pt x="2484120" y="476250"/>
                  </a:cubicBezTo>
                  <a:cubicBezTo>
                    <a:pt x="2434590" y="463550"/>
                    <a:pt x="2274570" y="469900"/>
                    <a:pt x="2227580" y="473710"/>
                  </a:cubicBezTo>
                  <a:cubicBezTo>
                    <a:pt x="2208530" y="474980"/>
                    <a:pt x="2188210" y="480060"/>
                    <a:pt x="2188210" y="480060"/>
                  </a:cubicBezTo>
                  <a:moveTo>
                    <a:pt x="2293620" y="93980"/>
                  </a:moveTo>
                  <a:cubicBezTo>
                    <a:pt x="2293620" y="93980"/>
                    <a:pt x="2294890" y="96520"/>
                    <a:pt x="2294890" y="96520"/>
                  </a:cubicBezTo>
                  <a:cubicBezTo>
                    <a:pt x="2294890" y="96520"/>
                    <a:pt x="2296160" y="97790"/>
                    <a:pt x="2296160" y="99060"/>
                  </a:cubicBezTo>
                  <a:cubicBezTo>
                    <a:pt x="2296160" y="100330"/>
                    <a:pt x="2297430" y="101600"/>
                    <a:pt x="2297430" y="101600"/>
                  </a:cubicBezTo>
                  <a:cubicBezTo>
                    <a:pt x="2297430" y="101600"/>
                    <a:pt x="2297430" y="104140"/>
                    <a:pt x="2297430" y="105410"/>
                  </a:cubicBezTo>
                  <a:cubicBezTo>
                    <a:pt x="2298700" y="105410"/>
                    <a:pt x="2297430" y="106680"/>
                    <a:pt x="2298700" y="106680"/>
                  </a:cubicBezTo>
                  <a:cubicBezTo>
                    <a:pt x="2299970" y="110490"/>
                    <a:pt x="2306320" y="127000"/>
                    <a:pt x="2310130" y="129540"/>
                  </a:cubicBezTo>
                  <a:cubicBezTo>
                    <a:pt x="2311400" y="130810"/>
                    <a:pt x="2311400" y="129540"/>
                    <a:pt x="2312670" y="129540"/>
                  </a:cubicBezTo>
                  <a:cubicBezTo>
                    <a:pt x="2313940" y="129540"/>
                    <a:pt x="2315210" y="130810"/>
                    <a:pt x="2315210" y="130810"/>
                  </a:cubicBezTo>
                  <a:cubicBezTo>
                    <a:pt x="2316480" y="130810"/>
                    <a:pt x="2317750" y="130810"/>
                    <a:pt x="2319020" y="130810"/>
                  </a:cubicBezTo>
                  <a:cubicBezTo>
                    <a:pt x="2320290" y="132080"/>
                    <a:pt x="2321560" y="132080"/>
                    <a:pt x="2321560" y="132080"/>
                  </a:cubicBezTo>
                  <a:cubicBezTo>
                    <a:pt x="2321560" y="132080"/>
                    <a:pt x="2322830" y="133350"/>
                    <a:pt x="2324100" y="133350"/>
                  </a:cubicBezTo>
                  <a:cubicBezTo>
                    <a:pt x="2325370" y="134620"/>
                    <a:pt x="2326640" y="135890"/>
                    <a:pt x="2326640" y="135890"/>
                  </a:cubicBezTo>
                  <a:cubicBezTo>
                    <a:pt x="2326640" y="135890"/>
                    <a:pt x="2327910" y="137160"/>
                    <a:pt x="2329180" y="137160"/>
                  </a:cubicBezTo>
                  <a:cubicBezTo>
                    <a:pt x="2329180" y="138430"/>
                    <a:pt x="2330450" y="139700"/>
                    <a:pt x="2330450" y="139700"/>
                  </a:cubicBezTo>
                  <a:cubicBezTo>
                    <a:pt x="2330450" y="139700"/>
                    <a:pt x="2331720" y="142240"/>
                    <a:pt x="2332990" y="142240"/>
                  </a:cubicBezTo>
                  <a:cubicBezTo>
                    <a:pt x="2332990" y="143510"/>
                    <a:pt x="2334260" y="144780"/>
                    <a:pt x="2334260" y="144780"/>
                  </a:cubicBezTo>
                  <a:cubicBezTo>
                    <a:pt x="2334260" y="144780"/>
                    <a:pt x="2334260" y="147320"/>
                    <a:pt x="2334260" y="148590"/>
                  </a:cubicBezTo>
                  <a:cubicBezTo>
                    <a:pt x="2335530" y="148590"/>
                    <a:pt x="2335530" y="151130"/>
                    <a:pt x="2335530" y="151130"/>
                  </a:cubicBezTo>
                  <a:cubicBezTo>
                    <a:pt x="2335530" y="151130"/>
                    <a:pt x="2335530" y="153670"/>
                    <a:pt x="2335530" y="153670"/>
                  </a:cubicBezTo>
                  <a:cubicBezTo>
                    <a:pt x="2335530" y="154940"/>
                    <a:pt x="2335530" y="157480"/>
                    <a:pt x="2335530" y="157480"/>
                  </a:cubicBezTo>
                  <a:cubicBezTo>
                    <a:pt x="2335530" y="157480"/>
                    <a:pt x="2334260" y="158750"/>
                    <a:pt x="2335530" y="160020"/>
                  </a:cubicBezTo>
                  <a:cubicBezTo>
                    <a:pt x="2343150" y="167640"/>
                    <a:pt x="2576830" y="156210"/>
                    <a:pt x="2692400" y="154940"/>
                  </a:cubicBezTo>
                  <a:cubicBezTo>
                    <a:pt x="2801620" y="153670"/>
                    <a:pt x="2909570" y="161290"/>
                    <a:pt x="3011170" y="152400"/>
                  </a:cubicBezTo>
                  <a:cubicBezTo>
                    <a:pt x="3106420" y="144780"/>
                    <a:pt x="3241040" y="104140"/>
                    <a:pt x="3281680" y="107950"/>
                  </a:cubicBezTo>
                  <a:cubicBezTo>
                    <a:pt x="3295650" y="107950"/>
                    <a:pt x="3294380" y="115570"/>
                    <a:pt x="3307080" y="116840"/>
                  </a:cubicBezTo>
                  <a:cubicBezTo>
                    <a:pt x="3347720" y="120650"/>
                    <a:pt x="3512820" y="95250"/>
                    <a:pt x="3561080" y="80010"/>
                  </a:cubicBezTo>
                  <a:cubicBezTo>
                    <a:pt x="3583940" y="73660"/>
                    <a:pt x="3606800" y="62230"/>
                    <a:pt x="3605530" y="57150"/>
                  </a:cubicBezTo>
                  <a:cubicBezTo>
                    <a:pt x="3605530" y="52070"/>
                    <a:pt x="3577590" y="53340"/>
                    <a:pt x="3550920" y="53340"/>
                  </a:cubicBezTo>
                  <a:cubicBezTo>
                    <a:pt x="3487420" y="50800"/>
                    <a:pt x="3350260" y="58420"/>
                    <a:pt x="3220720" y="60960"/>
                  </a:cubicBezTo>
                  <a:cubicBezTo>
                    <a:pt x="3036570" y="67310"/>
                    <a:pt x="2719070" y="74930"/>
                    <a:pt x="2548890" y="81280"/>
                  </a:cubicBezTo>
                  <a:cubicBezTo>
                    <a:pt x="2443480" y="86360"/>
                    <a:pt x="2293620" y="93980"/>
                    <a:pt x="2293620" y="93980"/>
                  </a:cubicBezTo>
                  <a:moveTo>
                    <a:pt x="2828290" y="410210"/>
                  </a:moveTo>
                  <a:cubicBezTo>
                    <a:pt x="3148330" y="424180"/>
                    <a:pt x="3394710" y="419100"/>
                    <a:pt x="3528060" y="415290"/>
                  </a:cubicBezTo>
                  <a:cubicBezTo>
                    <a:pt x="3616960" y="412750"/>
                    <a:pt x="3747770" y="411480"/>
                    <a:pt x="3749040" y="405130"/>
                  </a:cubicBezTo>
                  <a:cubicBezTo>
                    <a:pt x="3749040" y="397510"/>
                    <a:pt x="3478530" y="373380"/>
                    <a:pt x="3352800" y="365760"/>
                  </a:cubicBezTo>
                  <a:cubicBezTo>
                    <a:pt x="3241040" y="358140"/>
                    <a:pt x="3121660" y="351790"/>
                    <a:pt x="3031490" y="356870"/>
                  </a:cubicBezTo>
                  <a:cubicBezTo>
                    <a:pt x="2964180" y="360680"/>
                    <a:pt x="2865120" y="374650"/>
                    <a:pt x="2858770" y="382270"/>
                  </a:cubicBezTo>
                  <a:cubicBezTo>
                    <a:pt x="2857500" y="383540"/>
                    <a:pt x="2858770" y="384810"/>
                    <a:pt x="2858770" y="384810"/>
                  </a:cubicBezTo>
                  <a:cubicBezTo>
                    <a:pt x="2858770" y="384810"/>
                    <a:pt x="2858770" y="387350"/>
                    <a:pt x="2857500" y="387350"/>
                  </a:cubicBezTo>
                  <a:cubicBezTo>
                    <a:pt x="2857500" y="388620"/>
                    <a:pt x="2857500" y="391160"/>
                    <a:pt x="2857500" y="391160"/>
                  </a:cubicBezTo>
                  <a:cubicBezTo>
                    <a:pt x="2857500" y="391160"/>
                    <a:pt x="2856230" y="392430"/>
                    <a:pt x="2856230" y="393700"/>
                  </a:cubicBezTo>
                  <a:cubicBezTo>
                    <a:pt x="2854960" y="394970"/>
                    <a:pt x="2854960" y="396240"/>
                    <a:pt x="2854960" y="396240"/>
                  </a:cubicBezTo>
                  <a:cubicBezTo>
                    <a:pt x="2854960" y="396240"/>
                    <a:pt x="2853690" y="397510"/>
                    <a:pt x="2852420" y="398780"/>
                  </a:cubicBezTo>
                  <a:cubicBezTo>
                    <a:pt x="2852420" y="398780"/>
                    <a:pt x="2849880" y="401320"/>
                    <a:pt x="2849880" y="401320"/>
                  </a:cubicBezTo>
                  <a:cubicBezTo>
                    <a:pt x="2849880" y="401320"/>
                    <a:pt x="2848610" y="402590"/>
                    <a:pt x="2847340" y="402590"/>
                  </a:cubicBezTo>
                  <a:cubicBezTo>
                    <a:pt x="2847340" y="402590"/>
                    <a:pt x="2844800" y="403860"/>
                    <a:pt x="2844800" y="403860"/>
                  </a:cubicBezTo>
                  <a:cubicBezTo>
                    <a:pt x="2844800" y="403860"/>
                    <a:pt x="2843530" y="405130"/>
                    <a:pt x="2842260" y="405130"/>
                  </a:cubicBezTo>
                  <a:cubicBezTo>
                    <a:pt x="2840990" y="406400"/>
                    <a:pt x="2839720" y="406400"/>
                    <a:pt x="2839720" y="406400"/>
                  </a:cubicBezTo>
                  <a:cubicBezTo>
                    <a:pt x="2839720" y="406400"/>
                    <a:pt x="2837180" y="406400"/>
                    <a:pt x="2837180" y="406400"/>
                  </a:cubicBezTo>
                  <a:cubicBezTo>
                    <a:pt x="2835910" y="406400"/>
                    <a:pt x="2833370" y="407670"/>
                    <a:pt x="2833370" y="407670"/>
                  </a:cubicBezTo>
                  <a:cubicBezTo>
                    <a:pt x="2833370" y="407670"/>
                    <a:pt x="2828290" y="410210"/>
                    <a:pt x="2828290" y="4102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111990" y="9657398"/>
            <a:ext cx="4517708" cy="573405"/>
            <a:chOff x="0" y="0"/>
            <a:chExt cx="6023610" cy="7645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3810"/>
              <a:ext cx="5923281" cy="715010"/>
            </a:xfrm>
            <a:custGeom>
              <a:avLst/>
              <a:gdLst/>
              <a:ahLst/>
              <a:cxnLst/>
              <a:rect r="r" b="b" t="t" l="l"/>
              <a:pathLst>
                <a:path h="715010" w="5923281">
                  <a:moveTo>
                    <a:pt x="2637790" y="360680"/>
                  </a:moveTo>
                  <a:cubicBezTo>
                    <a:pt x="4005580" y="369570"/>
                    <a:pt x="4009390" y="370840"/>
                    <a:pt x="4013200" y="377190"/>
                  </a:cubicBezTo>
                  <a:cubicBezTo>
                    <a:pt x="4017010" y="383540"/>
                    <a:pt x="4017010" y="398780"/>
                    <a:pt x="4013200" y="406400"/>
                  </a:cubicBezTo>
                  <a:cubicBezTo>
                    <a:pt x="4009390" y="411480"/>
                    <a:pt x="4001770" y="414020"/>
                    <a:pt x="3991610" y="416560"/>
                  </a:cubicBezTo>
                  <a:cubicBezTo>
                    <a:pt x="3966210" y="422910"/>
                    <a:pt x="3916680" y="408940"/>
                    <a:pt x="3850640" y="411480"/>
                  </a:cubicBezTo>
                  <a:cubicBezTo>
                    <a:pt x="3689350" y="421640"/>
                    <a:pt x="3247390" y="506730"/>
                    <a:pt x="3022600" y="533400"/>
                  </a:cubicBezTo>
                  <a:cubicBezTo>
                    <a:pt x="2870200" y="551180"/>
                    <a:pt x="2733040" y="553720"/>
                    <a:pt x="2636520" y="567690"/>
                  </a:cubicBezTo>
                  <a:cubicBezTo>
                    <a:pt x="2575560" y="576580"/>
                    <a:pt x="2518410" y="605790"/>
                    <a:pt x="2493010" y="596900"/>
                  </a:cubicBezTo>
                  <a:cubicBezTo>
                    <a:pt x="2480310" y="593090"/>
                    <a:pt x="2470150" y="580390"/>
                    <a:pt x="2470150" y="572770"/>
                  </a:cubicBezTo>
                  <a:cubicBezTo>
                    <a:pt x="2468880" y="563880"/>
                    <a:pt x="2477770" y="553720"/>
                    <a:pt x="2491740" y="546100"/>
                  </a:cubicBezTo>
                  <a:cubicBezTo>
                    <a:pt x="2531110" y="527050"/>
                    <a:pt x="2673350" y="549910"/>
                    <a:pt x="2780030" y="538480"/>
                  </a:cubicBezTo>
                  <a:cubicBezTo>
                    <a:pt x="2914650" y="525780"/>
                    <a:pt x="3181350" y="440690"/>
                    <a:pt x="3237230" y="458470"/>
                  </a:cubicBezTo>
                  <a:cubicBezTo>
                    <a:pt x="3251200" y="463550"/>
                    <a:pt x="3260090" y="473710"/>
                    <a:pt x="3260090" y="482600"/>
                  </a:cubicBezTo>
                  <a:cubicBezTo>
                    <a:pt x="3260090" y="491490"/>
                    <a:pt x="3253740" y="500380"/>
                    <a:pt x="3238500" y="508000"/>
                  </a:cubicBezTo>
                  <a:cubicBezTo>
                    <a:pt x="3180080" y="539750"/>
                    <a:pt x="2749550" y="580390"/>
                    <a:pt x="2689860" y="560070"/>
                  </a:cubicBezTo>
                  <a:cubicBezTo>
                    <a:pt x="2677160" y="554990"/>
                    <a:pt x="2670810" y="548640"/>
                    <a:pt x="2669540" y="541020"/>
                  </a:cubicBezTo>
                  <a:cubicBezTo>
                    <a:pt x="2667000" y="533400"/>
                    <a:pt x="2670810" y="520700"/>
                    <a:pt x="2679700" y="514350"/>
                  </a:cubicBezTo>
                  <a:cubicBezTo>
                    <a:pt x="2694940" y="501650"/>
                    <a:pt x="2724150" y="501650"/>
                    <a:pt x="2769870" y="496570"/>
                  </a:cubicBezTo>
                  <a:cubicBezTo>
                    <a:pt x="2907030" y="483870"/>
                    <a:pt x="3288030" y="488950"/>
                    <a:pt x="3592830" y="488950"/>
                  </a:cubicBezTo>
                  <a:cubicBezTo>
                    <a:pt x="3973830" y="487680"/>
                    <a:pt x="4770120" y="459740"/>
                    <a:pt x="4879340" y="499110"/>
                  </a:cubicBezTo>
                  <a:cubicBezTo>
                    <a:pt x="4898390" y="506730"/>
                    <a:pt x="4907280" y="514350"/>
                    <a:pt x="4908550" y="523240"/>
                  </a:cubicBezTo>
                  <a:cubicBezTo>
                    <a:pt x="4908550" y="530860"/>
                    <a:pt x="4902200" y="543560"/>
                    <a:pt x="4888230" y="549910"/>
                  </a:cubicBezTo>
                  <a:cubicBezTo>
                    <a:pt x="4837430" y="576580"/>
                    <a:pt x="4596130" y="552450"/>
                    <a:pt x="4439920" y="543560"/>
                  </a:cubicBezTo>
                  <a:cubicBezTo>
                    <a:pt x="4268470" y="533400"/>
                    <a:pt x="4085590" y="518160"/>
                    <a:pt x="3901440" y="491490"/>
                  </a:cubicBezTo>
                  <a:cubicBezTo>
                    <a:pt x="3705860" y="463550"/>
                    <a:pt x="3355340" y="415290"/>
                    <a:pt x="3300730" y="377190"/>
                  </a:cubicBezTo>
                  <a:cubicBezTo>
                    <a:pt x="3289300" y="369570"/>
                    <a:pt x="3285490" y="360680"/>
                    <a:pt x="3285490" y="353060"/>
                  </a:cubicBezTo>
                  <a:cubicBezTo>
                    <a:pt x="3286760" y="344170"/>
                    <a:pt x="3291840" y="335280"/>
                    <a:pt x="3303270" y="330200"/>
                  </a:cubicBezTo>
                  <a:cubicBezTo>
                    <a:pt x="3332480" y="314960"/>
                    <a:pt x="3417570" y="323850"/>
                    <a:pt x="3496310" y="322580"/>
                  </a:cubicBezTo>
                  <a:cubicBezTo>
                    <a:pt x="3620770" y="321310"/>
                    <a:pt x="3806190" y="321310"/>
                    <a:pt x="3980180" y="327660"/>
                  </a:cubicBezTo>
                  <a:cubicBezTo>
                    <a:pt x="4183380" y="335280"/>
                    <a:pt x="4386580" y="345440"/>
                    <a:pt x="4639310" y="370840"/>
                  </a:cubicBezTo>
                  <a:cubicBezTo>
                    <a:pt x="4984750" y="405130"/>
                    <a:pt x="5721350" y="501650"/>
                    <a:pt x="5862320" y="537210"/>
                  </a:cubicBezTo>
                  <a:cubicBezTo>
                    <a:pt x="5892800" y="544830"/>
                    <a:pt x="5909310" y="546100"/>
                    <a:pt x="5915660" y="557530"/>
                  </a:cubicBezTo>
                  <a:cubicBezTo>
                    <a:pt x="5922010" y="566420"/>
                    <a:pt x="5920740" y="585470"/>
                    <a:pt x="5910580" y="595630"/>
                  </a:cubicBezTo>
                  <a:cubicBezTo>
                    <a:pt x="5878830" y="622300"/>
                    <a:pt x="5711190" y="598170"/>
                    <a:pt x="5580380" y="588010"/>
                  </a:cubicBezTo>
                  <a:cubicBezTo>
                    <a:pt x="5384800" y="572770"/>
                    <a:pt x="5165090" y="533400"/>
                    <a:pt x="4853940" y="486410"/>
                  </a:cubicBezTo>
                  <a:cubicBezTo>
                    <a:pt x="4297680" y="400050"/>
                    <a:pt x="2658110" y="176530"/>
                    <a:pt x="2522220" y="97790"/>
                  </a:cubicBezTo>
                  <a:cubicBezTo>
                    <a:pt x="2505710" y="87630"/>
                    <a:pt x="2499360" y="80010"/>
                    <a:pt x="2500630" y="71120"/>
                  </a:cubicBezTo>
                  <a:cubicBezTo>
                    <a:pt x="2500630" y="63500"/>
                    <a:pt x="2508250" y="53340"/>
                    <a:pt x="2523490" y="46990"/>
                  </a:cubicBezTo>
                  <a:cubicBezTo>
                    <a:pt x="2585720" y="24130"/>
                    <a:pt x="2853690" y="87630"/>
                    <a:pt x="3092450" y="110490"/>
                  </a:cubicBezTo>
                  <a:cubicBezTo>
                    <a:pt x="3501390" y="149860"/>
                    <a:pt x="4588510" y="212090"/>
                    <a:pt x="4751070" y="242570"/>
                  </a:cubicBezTo>
                  <a:cubicBezTo>
                    <a:pt x="4779010" y="247650"/>
                    <a:pt x="4791710" y="247650"/>
                    <a:pt x="4800600" y="257810"/>
                  </a:cubicBezTo>
                  <a:cubicBezTo>
                    <a:pt x="4808220" y="265430"/>
                    <a:pt x="4812030" y="281940"/>
                    <a:pt x="4809490" y="290830"/>
                  </a:cubicBezTo>
                  <a:cubicBezTo>
                    <a:pt x="4806950" y="297180"/>
                    <a:pt x="4801870" y="300990"/>
                    <a:pt x="4790440" y="304800"/>
                  </a:cubicBezTo>
                  <a:cubicBezTo>
                    <a:pt x="4744720" y="318770"/>
                    <a:pt x="4564380" y="308610"/>
                    <a:pt x="4423410" y="308610"/>
                  </a:cubicBezTo>
                  <a:cubicBezTo>
                    <a:pt x="4231640" y="309880"/>
                    <a:pt x="3973830" y="311150"/>
                    <a:pt x="3743960" y="303530"/>
                  </a:cubicBezTo>
                  <a:cubicBezTo>
                    <a:pt x="3502660" y="294640"/>
                    <a:pt x="3265170" y="281940"/>
                    <a:pt x="3008630" y="260350"/>
                  </a:cubicBezTo>
                  <a:cubicBezTo>
                    <a:pt x="2727960" y="236220"/>
                    <a:pt x="2204720" y="200660"/>
                    <a:pt x="2124710" y="160020"/>
                  </a:cubicBezTo>
                  <a:cubicBezTo>
                    <a:pt x="2108200" y="152400"/>
                    <a:pt x="2101850" y="143510"/>
                    <a:pt x="2101850" y="135890"/>
                  </a:cubicBezTo>
                  <a:cubicBezTo>
                    <a:pt x="2100580" y="128270"/>
                    <a:pt x="2108200" y="118110"/>
                    <a:pt x="2117090" y="111760"/>
                  </a:cubicBezTo>
                  <a:cubicBezTo>
                    <a:pt x="2133600" y="100330"/>
                    <a:pt x="2164080" y="96520"/>
                    <a:pt x="2204720" y="92710"/>
                  </a:cubicBezTo>
                  <a:cubicBezTo>
                    <a:pt x="2299970" y="83820"/>
                    <a:pt x="2479040" y="95250"/>
                    <a:pt x="2674620" y="109220"/>
                  </a:cubicBezTo>
                  <a:cubicBezTo>
                    <a:pt x="3002280" y="132080"/>
                    <a:pt x="3882390" y="185420"/>
                    <a:pt x="3983990" y="245110"/>
                  </a:cubicBezTo>
                  <a:cubicBezTo>
                    <a:pt x="4001770" y="256540"/>
                    <a:pt x="4006850" y="267970"/>
                    <a:pt x="4005580" y="278130"/>
                  </a:cubicBezTo>
                  <a:cubicBezTo>
                    <a:pt x="4005580" y="288290"/>
                    <a:pt x="3999230" y="295910"/>
                    <a:pt x="3983990" y="303530"/>
                  </a:cubicBezTo>
                  <a:cubicBezTo>
                    <a:pt x="3887470" y="346710"/>
                    <a:pt x="2858770" y="335280"/>
                    <a:pt x="2764790" y="312420"/>
                  </a:cubicBezTo>
                  <a:cubicBezTo>
                    <a:pt x="2752090" y="309880"/>
                    <a:pt x="2747010" y="307340"/>
                    <a:pt x="2743200" y="300990"/>
                  </a:cubicBezTo>
                  <a:cubicBezTo>
                    <a:pt x="2739390" y="294640"/>
                    <a:pt x="2738120" y="280670"/>
                    <a:pt x="2743200" y="273050"/>
                  </a:cubicBezTo>
                  <a:cubicBezTo>
                    <a:pt x="2753360" y="259080"/>
                    <a:pt x="2781300" y="254000"/>
                    <a:pt x="2823210" y="246380"/>
                  </a:cubicBezTo>
                  <a:cubicBezTo>
                    <a:pt x="2960370" y="223520"/>
                    <a:pt x="3652520" y="203200"/>
                    <a:pt x="3737610" y="234950"/>
                  </a:cubicBezTo>
                  <a:cubicBezTo>
                    <a:pt x="3754120" y="241300"/>
                    <a:pt x="3763010" y="248920"/>
                    <a:pt x="3763010" y="256540"/>
                  </a:cubicBezTo>
                  <a:cubicBezTo>
                    <a:pt x="3764280" y="265430"/>
                    <a:pt x="3754120" y="278130"/>
                    <a:pt x="3738880" y="285750"/>
                  </a:cubicBezTo>
                  <a:cubicBezTo>
                    <a:pt x="3685540" y="308610"/>
                    <a:pt x="3368040" y="302260"/>
                    <a:pt x="3319780" y="275590"/>
                  </a:cubicBezTo>
                  <a:cubicBezTo>
                    <a:pt x="3305810" y="267970"/>
                    <a:pt x="3300730" y="256540"/>
                    <a:pt x="3300730" y="247650"/>
                  </a:cubicBezTo>
                  <a:cubicBezTo>
                    <a:pt x="3300730" y="240030"/>
                    <a:pt x="3307080" y="232410"/>
                    <a:pt x="3319780" y="226060"/>
                  </a:cubicBezTo>
                  <a:cubicBezTo>
                    <a:pt x="3384550" y="196850"/>
                    <a:pt x="3923030" y="179070"/>
                    <a:pt x="3994150" y="213360"/>
                  </a:cubicBezTo>
                  <a:cubicBezTo>
                    <a:pt x="4010660" y="220980"/>
                    <a:pt x="4017010" y="234950"/>
                    <a:pt x="4018280" y="245110"/>
                  </a:cubicBezTo>
                  <a:cubicBezTo>
                    <a:pt x="4019550" y="254000"/>
                    <a:pt x="4014470" y="262890"/>
                    <a:pt x="4005580" y="270510"/>
                  </a:cubicBezTo>
                  <a:cubicBezTo>
                    <a:pt x="3983990" y="285750"/>
                    <a:pt x="3928110" y="288290"/>
                    <a:pt x="3864610" y="295910"/>
                  </a:cubicBezTo>
                  <a:cubicBezTo>
                    <a:pt x="3733800" y="311150"/>
                    <a:pt x="3468370" y="321310"/>
                    <a:pt x="3263900" y="330200"/>
                  </a:cubicBezTo>
                  <a:cubicBezTo>
                    <a:pt x="3046730" y="337820"/>
                    <a:pt x="2663190" y="359410"/>
                    <a:pt x="2597150" y="345440"/>
                  </a:cubicBezTo>
                  <a:cubicBezTo>
                    <a:pt x="2584450" y="341630"/>
                    <a:pt x="2579370" y="340360"/>
                    <a:pt x="2575560" y="334010"/>
                  </a:cubicBezTo>
                  <a:cubicBezTo>
                    <a:pt x="2571750" y="327660"/>
                    <a:pt x="2569210" y="313690"/>
                    <a:pt x="2574290" y="306070"/>
                  </a:cubicBezTo>
                  <a:cubicBezTo>
                    <a:pt x="2581910" y="294640"/>
                    <a:pt x="2599690" y="289560"/>
                    <a:pt x="2630170" y="284480"/>
                  </a:cubicBezTo>
                  <a:cubicBezTo>
                    <a:pt x="2736850" y="264160"/>
                    <a:pt x="3288030" y="262890"/>
                    <a:pt x="3392170" y="276860"/>
                  </a:cubicBezTo>
                  <a:cubicBezTo>
                    <a:pt x="3418840" y="279400"/>
                    <a:pt x="3435350" y="280670"/>
                    <a:pt x="3442970" y="290830"/>
                  </a:cubicBezTo>
                  <a:cubicBezTo>
                    <a:pt x="3449320" y="299720"/>
                    <a:pt x="3451860" y="318770"/>
                    <a:pt x="3442970" y="328930"/>
                  </a:cubicBezTo>
                  <a:cubicBezTo>
                    <a:pt x="3429000" y="345440"/>
                    <a:pt x="3378200" y="341630"/>
                    <a:pt x="3322320" y="346710"/>
                  </a:cubicBezTo>
                  <a:cubicBezTo>
                    <a:pt x="3199130" y="355600"/>
                    <a:pt x="2915920" y="353060"/>
                    <a:pt x="2725420" y="351790"/>
                  </a:cubicBezTo>
                  <a:cubicBezTo>
                    <a:pt x="2552700" y="349250"/>
                    <a:pt x="2374900" y="344170"/>
                    <a:pt x="2230120" y="336550"/>
                  </a:cubicBezTo>
                  <a:cubicBezTo>
                    <a:pt x="2114550" y="331470"/>
                    <a:pt x="1964690" y="340360"/>
                    <a:pt x="1922780" y="317500"/>
                  </a:cubicBezTo>
                  <a:cubicBezTo>
                    <a:pt x="1907540" y="308610"/>
                    <a:pt x="1897380" y="295910"/>
                    <a:pt x="1898650" y="287020"/>
                  </a:cubicBezTo>
                  <a:cubicBezTo>
                    <a:pt x="1899920" y="279400"/>
                    <a:pt x="1908810" y="271780"/>
                    <a:pt x="1925320" y="266700"/>
                  </a:cubicBezTo>
                  <a:cubicBezTo>
                    <a:pt x="1995170" y="242570"/>
                    <a:pt x="2334260" y="261620"/>
                    <a:pt x="2537460" y="270510"/>
                  </a:cubicBezTo>
                  <a:cubicBezTo>
                    <a:pt x="2740660" y="280670"/>
                    <a:pt x="2927350" y="299720"/>
                    <a:pt x="3145790" y="322580"/>
                  </a:cubicBezTo>
                  <a:cubicBezTo>
                    <a:pt x="3406140" y="349250"/>
                    <a:pt x="3920490" y="401320"/>
                    <a:pt x="3994150" y="429260"/>
                  </a:cubicBezTo>
                  <a:cubicBezTo>
                    <a:pt x="4005580" y="433070"/>
                    <a:pt x="4010660" y="435610"/>
                    <a:pt x="4013200" y="441960"/>
                  </a:cubicBezTo>
                  <a:cubicBezTo>
                    <a:pt x="4015740" y="449580"/>
                    <a:pt x="4015740" y="463550"/>
                    <a:pt x="4009390" y="471170"/>
                  </a:cubicBezTo>
                  <a:cubicBezTo>
                    <a:pt x="3999230" y="482600"/>
                    <a:pt x="3976370" y="485140"/>
                    <a:pt x="3934460" y="488950"/>
                  </a:cubicBezTo>
                  <a:cubicBezTo>
                    <a:pt x="3752850" y="501650"/>
                    <a:pt x="2589530" y="403860"/>
                    <a:pt x="2423160" y="363220"/>
                  </a:cubicBezTo>
                  <a:cubicBezTo>
                    <a:pt x="2388870" y="354330"/>
                    <a:pt x="2371090" y="347980"/>
                    <a:pt x="2363470" y="336550"/>
                  </a:cubicBezTo>
                  <a:cubicBezTo>
                    <a:pt x="2358390" y="330200"/>
                    <a:pt x="2359660" y="320040"/>
                    <a:pt x="2363470" y="313690"/>
                  </a:cubicBezTo>
                  <a:cubicBezTo>
                    <a:pt x="2366010" y="307340"/>
                    <a:pt x="2371090" y="303530"/>
                    <a:pt x="2382520" y="299720"/>
                  </a:cubicBezTo>
                  <a:cubicBezTo>
                    <a:pt x="2423160" y="285750"/>
                    <a:pt x="2576830" y="292100"/>
                    <a:pt x="2691130" y="293370"/>
                  </a:cubicBezTo>
                  <a:cubicBezTo>
                    <a:pt x="2835910" y="295910"/>
                    <a:pt x="2997200" y="303530"/>
                    <a:pt x="3178810" y="316230"/>
                  </a:cubicBezTo>
                  <a:cubicBezTo>
                    <a:pt x="3409950" y="331470"/>
                    <a:pt x="3905250" y="344170"/>
                    <a:pt x="3963670" y="387350"/>
                  </a:cubicBezTo>
                  <a:cubicBezTo>
                    <a:pt x="3975100" y="394970"/>
                    <a:pt x="3977640" y="406400"/>
                    <a:pt x="3975100" y="414020"/>
                  </a:cubicBezTo>
                  <a:cubicBezTo>
                    <a:pt x="3973830" y="421640"/>
                    <a:pt x="3967480" y="427990"/>
                    <a:pt x="3954780" y="434340"/>
                  </a:cubicBezTo>
                  <a:cubicBezTo>
                    <a:pt x="3901440" y="458470"/>
                    <a:pt x="3665220" y="469900"/>
                    <a:pt x="3482340" y="472440"/>
                  </a:cubicBezTo>
                  <a:cubicBezTo>
                    <a:pt x="3227070" y="477520"/>
                    <a:pt x="2865120" y="450850"/>
                    <a:pt x="2566670" y="429260"/>
                  </a:cubicBezTo>
                  <a:cubicBezTo>
                    <a:pt x="2278380" y="408940"/>
                    <a:pt x="1799590" y="392430"/>
                    <a:pt x="1720850" y="347980"/>
                  </a:cubicBezTo>
                  <a:cubicBezTo>
                    <a:pt x="1704340" y="337820"/>
                    <a:pt x="1697990" y="325120"/>
                    <a:pt x="1699260" y="316230"/>
                  </a:cubicBezTo>
                  <a:cubicBezTo>
                    <a:pt x="1699260" y="308610"/>
                    <a:pt x="1708150" y="302260"/>
                    <a:pt x="1719580" y="297180"/>
                  </a:cubicBezTo>
                  <a:cubicBezTo>
                    <a:pt x="1755140" y="281940"/>
                    <a:pt x="1860550" y="287020"/>
                    <a:pt x="1957070" y="284480"/>
                  </a:cubicBezTo>
                  <a:cubicBezTo>
                    <a:pt x="2108200" y="281940"/>
                    <a:pt x="2341880" y="283210"/>
                    <a:pt x="2542540" y="295910"/>
                  </a:cubicBezTo>
                  <a:cubicBezTo>
                    <a:pt x="2757170" y="308610"/>
                    <a:pt x="3006090" y="339090"/>
                    <a:pt x="3205480" y="365760"/>
                  </a:cubicBezTo>
                  <a:cubicBezTo>
                    <a:pt x="3370580" y="387350"/>
                    <a:pt x="3521710" y="410210"/>
                    <a:pt x="3657600" y="435610"/>
                  </a:cubicBezTo>
                  <a:cubicBezTo>
                    <a:pt x="3768090" y="455930"/>
                    <a:pt x="3925570" y="468630"/>
                    <a:pt x="3959860" y="499110"/>
                  </a:cubicBezTo>
                  <a:cubicBezTo>
                    <a:pt x="3971290" y="510540"/>
                    <a:pt x="3975100" y="525780"/>
                    <a:pt x="3971290" y="535940"/>
                  </a:cubicBezTo>
                  <a:cubicBezTo>
                    <a:pt x="3964940" y="548640"/>
                    <a:pt x="3944620" y="557530"/>
                    <a:pt x="3915410" y="563880"/>
                  </a:cubicBezTo>
                  <a:cubicBezTo>
                    <a:pt x="3827780" y="585470"/>
                    <a:pt x="3506470" y="574040"/>
                    <a:pt x="3369310" y="568960"/>
                  </a:cubicBezTo>
                  <a:cubicBezTo>
                    <a:pt x="3288030" y="566420"/>
                    <a:pt x="3201670" y="566420"/>
                    <a:pt x="3172460" y="553720"/>
                  </a:cubicBezTo>
                  <a:cubicBezTo>
                    <a:pt x="3162300" y="548640"/>
                    <a:pt x="3158490" y="543560"/>
                    <a:pt x="3155950" y="537210"/>
                  </a:cubicBezTo>
                  <a:cubicBezTo>
                    <a:pt x="3154680" y="529590"/>
                    <a:pt x="3154680" y="519430"/>
                    <a:pt x="3161030" y="513080"/>
                  </a:cubicBezTo>
                  <a:cubicBezTo>
                    <a:pt x="3176270" y="500380"/>
                    <a:pt x="3235960" y="500380"/>
                    <a:pt x="3284220" y="501650"/>
                  </a:cubicBezTo>
                  <a:cubicBezTo>
                    <a:pt x="3356610" y="502920"/>
                    <a:pt x="3491230" y="525780"/>
                    <a:pt x="3548380" y="541020"/>
                  </a:cubicBezTo>
                  <a:cubicBezTo>
                    <a:pt x="3577590" y="547370"/>
                    <a:pt x="3600450" y="551180"/>
                    <a:pt x="3611880" y="563880"/>
                  </a:cubicBezTo>
                  <a:cubicBezTo>
                    <a:pt x="3619500" y="570230"/>
                    <a:pt x="3622040" y="582930"/>
                    <a:pt x="3620770" y="590550"/>
                  </a:cubicBezTo>
                  <a:cubicBezTo>
                    <a:pt x="3618230" y="598170"/>
                    <a:pt x="3611880" y="603250"/>
                    <a:pt x="3604260" y="607060"/>
                  </a:cubicBezTo>
                  <a:cubicBezTo>
                    <a:pt x="3587750" y="614680"/>
                    <a:pt x="3559810" y="614680"/>
                    <a:pt x="3524250" y="615950"/>
                  </a:cubicBezTo>
                  <a:cubicBezTo>
                    <a:pt x="3448050" y="618490"/>
                    <a:pt x="3291840" y="610870"/>
                    <a:pt x="3166110" y="603250"/>
                  </a:cubicBezTo>
                  <a:cubicBezTo>
                    <a:pt x="3023870" y="594360"/>
                    <a:pt x="2794000" y="577850"/>
                    <a:pt x="2712720" y="563880"/>
                  </a:cubicBezTo>
                  <a:cubicBezTo>
                    <a:pt x="2682240" y="558800"/>
                    <a:pt x="2659380" y="560070"/>
                    <a:pt x="2651760" y="548640"/>
                  </a:cubicBezTo>
                  <a:cubicBezTo>
                    <a:pt x="2645410" y="539750"/>
                    <a:pt x="2645410" y="520700"/>
                    <a:pt x="2655570" y="510540"/>
                  </a:cubicBezTo>
                  <a:cubicBezTo>
                    <a:pt x="2696210" y="473710"/>
                    <a:pt x="2990850" y="497840"/>
                    <a:pt x="3159760" y="501650"/>
                  </a:cubicBezTo>
                  <a:cubicBezTo>
                    <a:pt x="3329940" y="505460"/>
                    <a:pt x="3611880" y="510540"/>
                    <a:pt x="3671570" y="532130"/>
                  </a:cubicBezTo>
                  <a:cubicBezTo>
                    <a:pt x="3685540" y="537210"/>
                    <a:pt x="3691890" y="542290"/>
                    <a:pt x="3694430" y="549910"/>
                  </a:cubicBezTo>
                  <a:cubicBezTo>
                    <a:pt x="3696970" y="557530"/>
                    <a:pt x="3693160" y="570230"/>
                    <a:pt x="3685540" y="577850"/>
                  </a:cubicBezTo>
                  <a:cubicBezTo>
                    <a:pt x="3671570" y="590550"/>
                    <a:pt x="3632200" y="591820"/>
                    <a:pt x="3589020" y="596900"/>
                  </a:cubicBezTo>
                  <a:cubicBezTo>
                    <a:pt x="3501390" y="605790"/>
                    <a:pt x="3332480" y="607060"/>
                    <a:pt x="3186430" y="603250"/>
                  </a:cubicBezTo>
                  <a:cubicBezTo>
                    <a:pt x="3011170" y="599440"/>
                    <a:pt x="2792730" y="581660"/>
                    <a:pt x="2609850" y="565150"/>
                  </a:cubicBezTo>
                  <a:cubicBezTo>
                    <a:pt x="2442210" y="549910"/>
                    <a:pt x="2261870" y="525780"/>
                    <a:pt x="2131060" y="509270"/>
                  </a:cubicBezTo>
                  <a:cubicBezTo>
                    <a:pt x="2039620" y="496570"/>
                    <a:pt x="1945640" y="495300"/>
                    <a:pt x="1899920" y="474980"/>
                  </a:cubicBezTo>
                  <a:cubicBezTo>
                    <a:pt x="1877060" y="464820"/>
                    <a:pt x="1861820" y="450850"/>
                    <a:pt x="1855470" y="438150"/>
                  </a:cubicBezTo>
                  <a:cubicBezTo>
                    <a:pt x="1850390" y="430530"/>
                    <a:pt x="1847850" y="421640"/>
                    <a:pt x="1849120" y="415290"/>
                  </a:cubicBezTo>
                  <a:cubicBezTo>
                    <a:pt x="1851660" y="408940"/>
                    <a:pt x="1855470" y="402590"/>
                    <a:pt x="1865630" y="397510"/>
                  </a:cubicBezTo>
                  <a:cubicBezTo>
                    <a:pt x="1893570" y="384810"/>
                    <a:pt x="1978660" y="387350"/>
                    <a:pt x="2052320" y="383540"/>
                  </a:cubicBezTo>
                  <a:cubicBezTo>
                    <a:pt x="2157730" y="378460"/>
                    <a:pt x="2301240" y="374650"/>
                    <a:pt x="2437130" y="378460"/>
                  </a:cubicBezTo>
                  <a:cubicBezTo>
                    <a:pt x="2593340" y="383540"/>
                    <a:pt x="2767330" y="396240"/>
                    <a:pt x="2933700" y="416560"/>
                  </a:cubicBezTo>
                  <a:cubicBezTo>
                    <a:pt x="3105150" y="436880"/>
                    <a:pt x="3406140" y="462280"/>
                    <a:pt x="3450590" y="497840"/>
                  </a:cubicBezTo>
                  <a:cubicBezTo>
                    <a:pt x="3460750" y="506730"/>
                    <a:pt x="3462020" y="518160"/>
                    <a:pt x="3459480" y="525780"/>
                  </a:cubicBezTo>
                  <a:cubicBezTo>
                    <a:pt x="3458210" y="532130"/>
                    <a:pt x="3454400" y="537210"/>
                    <a:pt x="3444240" y="542290"/>
                  </a:cubicBezTo>
                  <a:cubicBezTo>
                    <a:pt x="3406140" y="562610"/>
                    <a:pt x="3249930" y="584200"/>
                    <a:pt x="3136900" y="593090"/>
                  </a:cubicBezTo>
                  <a:cubicBezTo>
                    <a:pt x="2999740" y="603250"/>
                    <a:pt x="2837180" y="595630"/>
                    <a:pt x="2678430" y="585470"/>
                  </a:cubicBezTo>
                  <a:cubicBezTo>
                    <a:pt x="2508250" y="574040"/>
                    <a:pt x="2199640" y="551180"/>
                    <a:pt x="2148840" y="524510"/>
                  </a:cubicBezTo>
                  <a:cubicBezTo>
                    <a:pt x="2137410" y="519430"/>
                    <a:pt x="2133600" y="514350"/>
                    <a:pt x="2132330" y="508000"/>
                  </a:cubicBezTo>
                  <a:cubicBezTo>
                    <a:pt x="2129790" y="500380"/>
                    <a:pt x="2131060" y="491490"/>
                    <a:pt x="2137410" y="485140"/>
                  </a:cubicBezTo>
                  <a:cubicBezTo>
                    <a:pt x="2147570" y="472440"/>
                    <a:pt x="2174240" y="464820"/>
                    <a:pt x="2207260" y="458470"/>
                  </a:cubicBezTo>
                  <a:cubicBezTo>
                    <a:pt x="2289810" y="444500"/>
                    <a:pt x="2456180" y="452120"/>
                    <a:pt x="2635250" y="458470"/>
                  </a:cubicBezTo>
                  <a:cubicBezTo>
                    <a:pt x="2943860" y="467360"/>
                    <a:pt x="3602990" y="511810"/>
                    <a:pt x="3886200" y="537210"/>
                  </a:cubicBezTo>
                  <a:cubicBezTo>
                    <a:pt x="4032250" y="549910"/>
                    <a:pt x="4168140" y="551180"/>
                    <a:pt x="4217670" y="576580"/>
                  </a:cubicBezTo>
                  <a:cubicBezTo>
                    <a:pt x="4236720" y="585470"/>
                    <a:pt x="4244340" y="598170"/>
                    <a:pt x="4248150" y="609600"/>
                  </a:cubicBezTo>
                  <a:cubicBezTo>
                    <a:pt x="4251960" y="618490"/>
                    <a:pt x="4254500" y="629920"/>
                    <a:pt x="4245610" y="637540"/>
                  </a:cubicBezTo>
                  <a:cubicBezTo>
                    <a:pt x="4211320" y="669290"/>
                    <a:pt x="3968750" y="661670"/>
                    <a:pt x="3789680" y="656590"/>
                  </a:cubicBezTo>
                  <a:cubicBezTo>
                    <a:pt x="3534410" y="650240"/>
                    <a:pt x="3155950" y="603250"/>
                    <a:pt x="2857500" y="571500"/>
                  </a:cubicBezTo>
                  <a:cubicBezTo>
                    <a:pt x="2583180" y="542290"/>
                    <a:pt x="2199640" y="500380"/>
                    <a:pt x="2067560" y="474980"/>
                  </a:cubicBezTo>
                  <a:cubicBezTo>
                    <a:pt x="2023110" y="466090"/>
                    <a:pt x="1992630" y="463550"/>
                    <a:pt x="1978660" y="449580"/>
                  </a:cubicBezTo>
                  <a:cubicBezTo>
                    <a:pt x="1969770" y="441960"/>
                    <a:pt x="1965960" y="430530"/>
                    <a:pt x="1968500" y="422910"/>
                  </a:cubicBezTo>
                  <a:cubicBezTo>
                    <a:pt x="1969770" y="415290"/>
                    <a:pt x="1973580" y="410210"/>
                    <a:pt x="1983740" y="405130"/>
                  </a:cubicBezTo>
                  <a:cubicBezTo>
                    <a:pt x="2011680" y="389890"/>
                    <a:pt x="2100580" y="383540"/>
                    <a:pt x="2181860" y="378460"/>
                  </a:cubicBezTo>
                  <a:cubicBezTo>
                    <a:pt x="2313940" y="372110"/>
                    <a:pt x="2510790" y="381000"/>
                    <a:pt x="2696210" y="392430"/>
                  </a:cubicBezTo>
                  <a:cubicBezTo>
                    <a:pt x="2918460" y="406400"/>
                    <a:pt x="3351530" y="422910"/>
                    <a:pt x="3423920" y="462280"/>
                  </a:cubicBezTo>
                  <a:cubicBezTo>
                    <a:pt x="3440430" y="472440"/>
                    <a:pt x="3448050" y="485140"/>
                    <a:pt x="3446780" y="492760"/>
                  </a:cubicBezTo>
                  <a:cubicBezTo>
                    <a:pt x="3445510" y="501650"/>
                    <a:pt x="3426460" y="504190"/>
                    <a:pt x="3420110" y="513080"/>
                  </a:cubicBezTo>
                  <a:cubicBezTo>
                    <a:pt x="3412490" y="523240"/>
                    <a:pt x="3417570" y="541020"/>
                    <a:pt x="3407410" y="551180"/>
                  </a:cubicBezTo>
                  <a:cubicBezTo>
                    <a:pt x="3389630" y="567690"/>
                    <a:pt x="3338830" y="572770"/>
                    <a:pt x="3302000" y="579120"/>
                  </a:cubicBezTo>
                  <a:cubicBezTo>
                    <a:pt x="3260090" y="585470"/>
                    <a:pt x="3191510" y="596900"/>
                    <a:pt x="3168650" y="586740"/>
                  </a:cubicBezTo>
                  <a:cubicBezTo>
                    <a:pt x="3158490" y="581660"/>
                    <a:pt x="3150870" y="572770"/>
                    <a:pt x="3150870" y="563880"/>
                  </a:cubicBezTo>
                  <a:cubicBezTo>
                    <a:pt x="3150870" y="556260"/>
                    <a:pt x="3158490" y="543560"/>
                    <a:pt x="3171190" y="537210"/>
                  </a:cubicBezTo>
                  <a:cubicBezTo>
                    <a:pt x="3202940" y="520700"/>
                    <a:pt x="3296920" y="529590"/>
                    <a:pt x="3385820" y="530860"/>
                  </a:cubicBezTo>
                  <a:cubicBezTo>
                    <a:pt x="3530600" y="530860"/>
                    <a:pt x="3839210" y="537210"/>
                    <a:pt x="3957320" y="556260"/>
                  </a:cubicBezTo>
                  <a:cubicBezTo>
                    <a:pt x="4010660" y="565150"/>
                    <a:pt x="4074160" y="588010"/>
                    <a:pt x="4072890" y="590550"/>
                  </a:cubicBezTo>
                  <a:cubicBezTo>
                    <a:pt x="4072890" y="590550"/>
                    <a:pt x="4060190" y="586740"/>
                    <a:pt x="4058920" y="588010"/>
                  </a:cubicBezTo>
                  <a:cubicBezTo>
                    <a:pt x="4057650" y="591820"/>
                    <a:pt x="4080510" y="612140"/>
                    <a:pt x="4079240" y="621030"/>
                  </a:cubicBezTo>
                  <a:cubicBezTo>
                    <a:pt x="4077970" y="628650"/>
                    <a:pt x="4070350" y="633730"/>
                    <a:pt x="4057650" y="638810"/>
                  </a:cubicBezTo>
                  <a:cubicBezTo>
                    <a:pt x="4000500" y="660400"/>
                    <a:pt x="3623310" y="681990"/>
                    <a:pt x="3562350" y="661670"/>
                  </a:cubicBezTo>
                  <a:cubicBezTo>
                    <a:pt x="3547110" y="656590"/>
                    <a:pt x="3538220" y="648970"/>
                    <a:pt x="3536950" y="640080"/>
                  </a:cubicBezTo>
                  <a:cubicBezTo>
                    <a:pt x="3535680" y="632460"/>
                    <a:pt x="3539490" y="621030"/>
                    <a:pt x="3549650" y="614680"/>
                  </a:cubicBezTo>
                  <a:cubicBezTo>
                    <a:pt x="3572510" y="598170"/>
                    <a:pt x="3690620" y="580390"/>
                    <a:pt x="3712210" y="593090"/>
                  </a:cubicBezTo>
                  <a:cubicBezTo>
                    <a:pt x="3721100" y="598170"/>
                    <a:pt x="3724910" y="610870"/>
                    <a:pt x="3723640" y="619760"/>
                  </a:cubicBezTo>
                  <a:cubicBezTo>
                    <a:pt x="3721100" y="627380"/>
                    <a:pt x="3714750" y="633730"/>
                    <a:pt x="3702050" y="638810"/>
                  </a:cubicBezTo>
                  <a:cubicBezTo>
                    <a:pt x="3667760" y="652780"/>
                    <a:pt x="3515360" y="650240"/>
                    <a:pt x="3478530" y="636270"/>
                  </a:cubicBezTo>
                  <a:cubicBezTo>
                    <a:pt x="3464560" y="631190"/>
                    <a:pt x="3455670" y="622300"/>
                    <a:pt x="3454400" y="613410"/>
                  </a:cubicBezTo>
                  <a:cubicBezTo>
                    <a:pt x="3451860" y="605790"/>
                    <a:pt x="3456940" y="595630"/>
                    <a:pt x="3467100" y="588010"/>
                  </a:cubicBezTo>
                  <a:cubicBezTo>
                    <a:pt x="3505200" y="563880"/>
                    <a:pt x="3760470" y="539750"/>
                    <a:pt x="3803650" y="558800"/>
                  </a:cubicBezTo>
                  <a:cubicBezTo>
                    <a:pt x="3817620" y="565150"/>
                    <a:pt x="3823970" y="577850"/>
                    <a:pt x="3823970" y="585470"/>
                  </a:cubicBezTo>
                  <a:cubicBezTo>
                    <a:pt x="3822700" y="594360"/>
                    <a:pt x="3816350" y="603250"/>
                    <a:pt x="3799840" y="609600"/>
                  </a:cubicBezTo>
                  <a:cubicBezTo>
                    <a:pt x="3707130" y="642620"/>
                    <a:pt x="2816860" y="562610"/>
                    <a:pt x="2730500" y="535940"/>
                  </a:cubicBezTo>
                  <a:cubicBezTo>
                    <a:pt x="2717800" y="532130"/>
                    <a:pt x="2713990" y="529590"/>
                    <a:pt x="2710180" y="523240"/>
                  </a:cubicBezTo>
                  <a:cubicBezTo>
                    <a:pt x="2706370" y="516890"/>
                    <a:pt x="2705100" y="502920"/>
                    <a:pt x="2711450" y="495300"/>
                  </a:cubicBezTo>
                  <a:cubicBezTo>
                    <a:pt x="2733040" y="472440"/>
                    <a:pt x="2852420" y="469900"/>
                    <a:pt x="2936240" y="463550"/>
                  </a:cubicBezTo>
                  <a:cubicBezTo>
                    <a:pt x="3041650" y="455930"/>
                    <a:pt x="3173730" y="455930"/>
                    <a:pt x="3298190" y="461010"/>
                  </a:cubicBezTo>
                  <a:cubicBezTo>
                    <a:pt x="3429000" y="464820"/>
                    <a:pt x="3563620" y="477520"/>
                    <a:pt x="3703320" y="491490"/>
                  </a:cubicBezTo>
                  <a:cubicBezTo>
                    <a:pt x="3854450" y="506730"/>
                    <a:pt x="4114800" y="523240"/>
                    <a:pt x="4170680" y="552450"/>
                  </a:cubicBezTo>
                  <a:cubicBezTo>
                    <a:pt x="4184650" y="560070"/>
                    <a:pt x="4192270" y="568960"/>
                    <a:pt x="4192270" y="577850"/>
                  </a:cubicBezTo>
                  <a:cubicBezTo>
                    <a:pt x="4192270" y="585470"/>
                    <a:pt x="4184650" y="595630"/>
                    <a:pt x="4170680" y="601980"/>
                  </a:cubicBezTo>
                  <a:cubicBezTo>
                    <a:pt x="4122420" y="624840"/>
                    <a:pt x="3938270" y="613410"/>
                    <a:pt x="3797300" y="613410"/>
                  </a:cubicBezTo>
                  <a:cubicBezTo>
                    <a:pt x="3613150" y="613410"/>
                    <a:pt x="3399790" y="612140"/>
                    <a:pt x="3161030" y="594360"/>
                  </a:cubicBezTo>
                  <a:cubicBezTo>
                    <a:pt x="2851150" y="570230"/>
                    <a:pt x="2301240" y="501650"/>
                    <a:pt x="2096770" y="466090"/>
                  </a:cubicBezTo>
                  <a:cubicBezTo>
                    <a:pt x="2012950" y="450850"/>
                    <a:pt x="1940560" y="444500"/>
                    <a:pt x="1921510" y="425450"/>
                  </a:cubicBezTo>
                  <a:cubicBezTo>
                    <a:pt x="1913890" y="419100"/>
                    <a:pt x="1913890" y="408940"/>
                    <a:pt x="1915160" y="402590"/>
                  </a:cubicBezTo>
                  <a:cubicBezTo>
                    <a:pt x="1917700" y="396240"/>
                    <a:pt x="1922780" y="389890"/>
                    <a:pt x="1931670" y="384810"/>
                  </a:cubicBezTo>
                  <a:cubicBezTo>
                    <a:pt x="1955800" y="373380"/>
                    <a:pt x="2014220" y="372110"/>
                    <a:pt x="2080260" y="370840"/>
                  </a:cubicBezTo>
                  <a:cubicBezTo>
                    <a:pt x="2207260" y="368300"/>
                    <a:pt x="2439670" y="387350"/>
                    <a:pt x="2637790" y="405130"/>
                  </a:cubicBezTo>
                  <a:cubicBezTo>
                    <a:pt x="2862580" y="424180"/>
                    <a:pt x="3115310" y="452120"/>
                    <a:pt x="3357880" y="483870"/>
                  </a:cubicBezTo>
                  <a:cubicBezTo>
                    <a:pt x="3608070" y="516890"/>
                    <a:pt x="4028440" y="554990"/>
                    <a:pt x="4117340" y="599440"/>
                  </a:cubicBezTo>
                  <a:cubicBezTo>
                    <a:pt x="4140200" y="610870"/>
                    <a:pt x="4151630" y="623570"/>
                    <a:pt x="4152900" y="635000"/>
                  </a:cubicBezTo>
                  <a:cubicBezTo>
                    <a:pt x="4154170" y="645160"/>
                    <a:pt x="4147820" y="656590"/>
                    <a:pt x="4135120" y="664210"/>
                  </a:cubicBezTo>
                  <a:cubicBezTo>
                    <a:pt x="4098290" y="685800"/>
                    <a:pt x="3970020" y="675640"/>
                    <a:pt x="3845560" y="673100"/>
                  </a:cubicBezTo>
                  <a:cubicBezTo>
                    <a:pt x="3616960" y="668020"/>
                    <a:pt x="3092450" y="624840"/>
                    <a:pt x="2884170" y="607060"/>
                  </a:cubicBezTo>
                  <a:cubicBezTo>
                    <a:pt x="2782570" y="598170"/>
                    <a:pt x="2702560" y="595630"/>
                    <a:pt x="2658110" y="582930"/>
                  </a:cubicBezTo>
                  <a:cubicBezTo>
                    <a:pt x="2639060" y="576580"/>
                    <a:pt x="2626360" y="570230"/>
                    <a:pt x="2617470" y="560070"/>
                  </a:cubicBezTo>
                  <a:cubicBezTo>
                    <a:pt x="2611120" y="553720"/>
                    <a:pt x="2604770" y="541020"/>
                    <a:pt x="2607310" y="533400"/>
                  </a:cubicBezTo>
                  <a:cubicBezTo>
                    <a:pt x="2608580" y="525780"/>
                    <a:pt x="2616200" y="519430"/>
                    <a:pt x="2627630" y="514350"/>
                  </a:cubicBezTo>
                  <a:cubicBezTo>
                    <a:pt x="2663190" y="500380"/>
                    <a:pt x="2759710" y="505460"/>
                    <a:pt x="2860040" y="506730"/>
                  </a:cubicBezTo>
                  <a:cubicBezTo>
                    <a:pt x="3048000" y="508000"/>
                    <a:pt x="3591560" y="514350"/>
                    <a:pt x="3669030" y="549910"/>
                  </a:cubicBezTo>
                  <a:cubicBezTo>
                    <a:pt x="3684270" y="557530"/>
                    <a:pt x="3691890" y="566420"/>
                    <a:pt x="3691890" y="574040"/>
                  </a:cubicBezTo>
                  <a:cubicBezTo>
                    <a:pt x="3693160" y="582930"/>
                    <a:pt x="3684270" y="594360"/>
                    <a:pt x="3671570" y="600710"/>
                  </a:cubicBezTo>
                  <a:cubicBezTo>
                    <a:pt x="3633470" y="618490"/>
                    <a:pt x="3538220" y="607060"/>
                    <a:pt x="3415030" y="604520"/>
                  </a:cubicBezTo>
                  <a:cubicBezTo>
                    <a:pt x="3094990" y="598170"/>
                    <a:pt x="1800860" y="558800"/>
                    <a:pt x="1694180" y="502920"/>
                  </a:cubicBezTo>
                  <a:cubicBezTo>
                    <a:pt x="1680210" y="495300"/>
                    <a:pt x="1677670" y="487680"/>
                    <a:pt x="1676400" y="480060"/>
                  </a:cubicBezTo>
                  <a:cubicBezTo>
                    <a:pt x="1675130" y="472440"/>
                    <a:pt x="1678940" y="463550"/>
                    <a:pt x="1686560" y="458470"/>
                  </a:cubicBezTo>
                  <a:cubicBezTo>
                    <a:pt x="1697990" y="449580"/>
                    <a:pt x="1718310" y="450850"/>
                    <a:pt x="1752600" y="448310"/>
                  </a:cubicBezTo>
                  <a:cubicBezTo>
                    <a:pt x="1875790" y="438150"/>
                    <a:pt x="2517140" y="401320"/>
                    <a:pt x="2599690" y="430530"/>
                  </a:cubicBezTo>
                  <a:cubicBezTo>
                    <a:pt x="2616200" y="436880"/>
                    <a:pt x="2623820" y="444500"/>
                    <a:pt x="2625090" y="453390"/>
                  </a:cubicBezTo>
                  <a:cubicBezTo>
                    <a:pt x="2626360" y="461010"/>
                    <a:pt x="2620010" y="473710"/>
                    <a:pt x="2607310" y="481330"/>
                  </a:cubicBezTo>
                  <a:cubicBezTo>
                    <a:pt x="2569210" y="501650"/>
                    <a:pt x="2442210" y="483870"/>
                    <a:pt x="2322830" y="481330"/>
                  </a:cubicBezTo>
                  <a:cubicBezTo>
                    <a:pt x="2118360" y="477520"/>
                    <a:pt x="1648460" y="459740"/>
                    <a:pt x="1494790" y="447040"/>
                  </a:cubicBezTo>
                  <a:cubicBezTo>
                    <a:pt x="1435100" y="441960"/>
                    <a:pt x="1391920" y="443230"/>
                    <a:pt x="1371600" y="430530"/>
                  </a:cubicBezTo>
                  <a:cubicBezTo>
                    <a:pt x="1363980" y="425450"/>
                    <a:pt x="1360170" y="417830"/>
                    <a:pt x="1358900" y="411480"/>
                  </a:cubicBezTo>
                  <a:cubicBezTo>
                    <a:pt x="1358900" y="403860"/>
                    <a:pt x="1361440" y="394970"/>
                    <a:pt x="1369060" y="389890"/>
                  </a:cubicBezTo>
                  <a:cubicBezTo>
                    <a:pt x="1381760" y="378460"/>
                    <a:pt x="1416050" y="374650"/>
                    <a:pt x="1454150" y="370840"/>
                  </a:cubicBezTo>
                  <a:cubicBezTo>
                    <a:pt x="1532890" y="361950"/>
                    <a:pt x="1684020" y="359410"/>
                    <a:pt x="1812290" y="364490"/>
                  </a:cubicBezTo>
                  <a:cubicBezTo>
                    <a:pt x="1962150" y="370840"/>
                    <a:pt x="2132330" y="389890"/>
                    <a:pt x="2297430" y="410210"/>
                  </a:cubicBezTo>
                  <a:cubicBezTo>
                    <a:pt x="2471420" y="431800"/>
                    <a:pt x="2727960" y="469900"/>
                    <a:pt x="2830830" y="492760"/>
                  </a:cubicBezTo>
                  <a:cubicBezTo>
                    <a:pt x="2872740" y="501650"/>
                    <a:pt x="2904490" y="505460"/>
                    <a:pt x="2918460" y="518160"/>
                  </a:cubicBezTo>
                  <a:cubicBezTo>
                    <a:pt x="2926080" y="525780"/>
                    <a:pt x="2929890" y="538480"/>
                    <a:pt x="2927350" y="546100"/>
                  </a:cubicBezTo>
                  <a:cubicBezTo>
                    <a:pt x="2926080" y="552450"/>
                    <a:pt x="2922270" y="557530"/>
                    <a:pt x="2910840" y="562610"/>
                  </a:cubicBezTo>
                  <a:cubicBezTo>
                    <a:pt x="2863850" y="584200"/>
                    <a:pt x="2633980" y="580390"/>
                    <a:pt x="2453640" y="576580"/>
                  </a:cubicBezTo>
                  <a:cubicBezTo>
                    <a:pt x="2193290" y="572770"/>
                    <a:pt x="1851660" y="541020"/>
                    <a:pt x="1498600" y="514350"/>
                  </a:cubicBezTo>
                  <a:cubicBezTo>
                    <a:pt x="1060450" y="480060"/>
                    <a:pt x="125730" y="417830"/>
                    <a:pt x="24130" y="382270"/>
                  </a:cubicBezTo>
                  <a:cubicBezTo>
                    <a:pt x="10160" y="378460"/>
                    <a:pt x="6350" y="375920"/>
                    <a:pt x="3810" y="369570"/>
                  </a:cubicBezTo>
                  <a:cubicBezTo>
                    <a:pt x="0" y="363220"/>
                    <a:pt x="0" y="349250"/>
                    <a:pt x="6350" y="341630"/>
                  </a:cubicBezTo>
                  <a:cubicBezTo>
                    <a:pt x="16510" y="328930"/>
                    <a:pt x="41910" y="322580"/>
                    <a:pt x="74930" y="317500"/>
                  </a:cubicBezTo>
                  <a:cubicBezTo>
                    <a:pt x="152400" y="303530"/>
                    <a:pt x="325120" y="307340"/>
                    <a:pt x="476250" y="317500"/>
                  </a:cubicBezTo>
                  <a:cubicBezTo>
                    <a:pt x="674370" y="330200"/>
                    <a:pt x="935990" y="373380"/>
                    <a:pt x="1156970" y="406400"/>
                  </a:cubicBezTo>
                  <a:cubicBezTo>
                    <a:pt x="1369060" y="438150"/>
                    <a:pt x="1567180" y="469900"/>
                    <a:pt x="1776730" y="509270"/>
                  </a:cubicBezTo>
                  <a:cubicBezTo>
                    <a:pt x="1991360" y="549910"/>
                    <a:pt x="2372360" y="605790"/>
                    <a:pt x="2429510" y="646430"/>
                  </a:cubicBezTo>
                  <a:cubicBezTo>
                    <a:pt x="2440940" y="655320"/>
                    <a:pt x="2444750" y="662940"/>
                    <a:pt x="2443480" y="671830"/>
                  </a:cubicBezTo>
                  <a:cubicBezTo>
                    <a:pt x="2443480" y="679450"/>
                    <a:pt x="2437130" y="688340"/>
                    <a:pt x="2425700" y="693420"/>
                  </a:cubicBezTo>
                  <a:cubicBezTo>
                    <a:pt x="2387600" y="713740"/>
                    <a:pt x="2241550" y="709930"/>
                    <a:pt x="2133600" y="709930"/>
                  </a:cubicBezTo>
                  <a:cubicBezTo>
                    <a:pt x="1998980" y="707390"/>
                    <a:pt x="1828800" y="692150"/>
                    <a:pt x="1677670" y="675640"/>
                  </a:cubicBezTo>
                  <a:cubicBezTo>
                    <a:pt x="1527810" y="657860"/>
                    <a:pt x="1311910" y="627380"/>
                    <a:pt x="1231900" y="608330"/>
                  </a:cubicBezTo>
                  <a:cubicBezTo>
                    <a:pt x="1201420" y="600710"/>
                    <a:pt x="1181100" y="599440"/>
                    <a:pt x="1170940" y="586740"/>
                  </a:cubicBezTo>
                  <a:cubicBezTo>
                    <a:pt x="1163320" y="579120"/>
                    <a:pt x="1158240" y="562610"/>
                    <a:pt x="1163320" y="553720"/>
                  </a:cubicBezTo>
                  <a:cubicBezTo>
                    <a:pt x="1173480" y="538480"/>
                    <a:pt x="1228090" y="538480"/>
                    <a:pt x="1275080" y="534670"/>
                  </a:cubicBezTo>
                  <a:cubicBezTo>
                    <a:pt x="1357630" y="527050"/>
                    <a:pt x="1469390" y="534670"/>
                    <a:pt x="1615440" y="539750"/>
                  </a:cubicBezTo>
                  <a:cubicBezTo>
                    <a:pt x="1874520" y="547370"/>
                    <a:pt x="2566670" y="571500"/>
                    <a:pt x="2701290" y="593090"/>
                  </a:cubicBezTo>
                  <a:cubicBezTo>
                    <a:pt x="2733040" y="598170"/>
                    <a:pt x="2750820" y="598170"/>
                    <a:pt x="2758440" y="608330"/>
                  </a:cubicBezTo>
                  <a:cubicBezTo>
                    <a:pt x="2763520" y="614680"/>
                    <a:pt x="2763520" y="626110"/>
                    <a:pt x="2759710" y="632460"/>
                  </a:cubicBezTo>
                  <a:cubicBezTo>
                    <a:pt x="2757170" y="638810"/>
                    <a:pt x="2749550" y="643890"/>
                    <a:pt x="2735580" y="647700"/>
                  </a:cubicBezTo>
                  <a:cubicBezTo>
                    <a:pt x="2687320" y="659130"/>
                    <a:pt x="2506980" y="636270"/>
                    <a:pt x="2387600" y="624840"/>
                  </a:cubicBezTo>
                  <a:cubicBezTo>
                    <a:pt x="2258060" y="612140"/>
                    <a:pt x="2032000" y="601980"/>
                    <a:pt x="1987550" y="574040"/>
                  </a:cubicBezTo>
                  <a:cubicBezTo>
                    <a:pt x="1976120" y="567690"/>
                    <a:pt x="1972310" y="558800"/>
                    <a:pt x="1972310" y="551180"/>
                  </a:cubicBezTo>
                  <a:cubicBezTo>
                    <a:pt x="1972310" y="542290"/>
                    <a:pt x="1977390" y="533400"/>
                    <a:pt x="1988820" y="527050"/>
                  </a:cubicBezTo>
                  <a:cubicBezTo>
                    <a:pt x="2021840" y="506730"/>
                    <a:pt x="2138680" y="500380"/>
                    <a:pt x="2236470" y="494030"/>
                  </a:cubicBezTo>
                  <a:cubicBezTo>
                    <a:pt x="2379980" y="483870"/>
                    <a:pt x="2547620" y="486410"/>
                    <a:pt x="2766060" y="490220"/>
                  </a:cubicBezTo>
                  <a:cubicBezTo>
                    <a:pt x="3121660" y="495300"/>
                    <a:pt x="3741420" y="532130"/>
                    <a:pt x="4166870" y="546100"/>
                  </a:cubicBezTo>
                  <a:cubicBezTo>
                    <a:pt x="4522470" y="557530"/>
                    <a:pt x="5059680" y="533400"/>
                    <a:pt x="5148580" y="568960"/>
                  </a:cubicBezTo>
                  <a:cubicBezTo>
                    <a:pt x="5165090" y="575310"/>
                    <a:pt x="5171440" y="582930"/>
                    <a:pt x="5172710" y="591820"/>
                  </a:cubicBezTo>
                  <a:cubicBezTo>
                    <a:pt x="5173980" y="600710"/>
                    <a:pt x="5167630" y="612140"/>
                    <a:pt x="5153660" y="619760"/>
                  </a:cubicBezTo>
                  <a:cubicBezTo>
                    <a:pt x="5074920" y="655320"/>
                    <a:pt x="4296410" y="582930"/>
                    <a:pt x="4225290" y="529590"/>
                  </a:cubicBezTo>
                  <a:cubicBezTo>
                    <a:pt x="4210050" y="518160"/>
                    <a:pt x="4207510" y="502920"/>
                    <a:pt x="4211320" y="494030"/>
                  </a:cubicBezTo>
                  <a:cubicBezTo>
                    <a:pt x="4215130" y="482600"/>
                    <a:pt x="4237990" y="474980"/>
                    <a:pt x="4260850" y="468630"/>
                  </a:cubicBezTo>
                  <a:cubicBezTo>
                    <a:pt x="4300220" y="458470"/>
                    <a:pt x="4408170" y="444500"/>
                    <a:pt x="4434840" y="459740"/>
                  </a:cubicBezTo>
                  <a:cubicBezTo>
                    <a:pt x="4447540" y="466090"/>
                    <a:pt x="4455160" y="483870"/>
                    <a:pt x="4453890" y="492760"/>
                  </a:cubicBezTo>
                  <a:cubicBezTo>
                    <a:pt x="4452620" y="500380"/>
                    <a:pt x="4439920" y="508000"/>
                    <a:pt x="4431030" y="509270"/>
                  </a:cubicBezTo>
                  <a:cubicBezTo>
                    <a:pt x="4417060" y="513080"/>
                    <a:pt x="4400550" y="506730"/>
                    <a:pt x="4380230" y="501650"/>
                  </a:cubicBezTo>
                  <a:cubicBezTo>
                    <a:pt x="4347210" y="491490"/>
                    <a:pt x="4277360" y="468630"/>
                    <a:pt x="4257040" y="450850"/>
                  </a:cubicBezTo>
                  <a:cubicBezTo>
                    <a:pt x="4246880" y="441960"/>
                    <a:pt x="4240530" y="431800"/>
                    <a:pt x="4241800" y="424180"/>
                  </a:cubicBezTo>
                  <a:cubicBezTo>
                    <a:pt x="4243070" y="416560"/>
                    <a:pt x="4255770" y="403860"/>
                    <a:pt x="4263390" y="402590"/>
                  </a:cubicBezTo>
                  <a:cubicBezTo>
                    <a:pt x="4271010" y="401320"/>
                    <a:pt x="4281170" y="405130"/>
                    <a:pt x="4286250" y="411480"/>
                  </a:cubicBezTo>
                  <a:cubicBezTo>
                    <a:pt x="4290060" y="416560"/>
                    <a:pt x="4293870" y="427990"/>
                    <a:pt x="4291330" y="434340"/>
                  </a:cubicBezTo>
                  <a:cubicBezTo>
                    <a:pt x="4288790" y="441960"/>
                    <a:pt x="4267200" y="454660"/>
                    <a:pt x="4259580" y="452120"/>
                  </a:cubicBezTo>
                  <a:cubicBezTo>
                    <a:pt x="4251960" y="449580"/>
                    <a:pt x="4240530" y="427990"/>
                    <a:pt x="4243070" y="419100"/>
                  </a:cubicBezTo>
                  <a:cubicBezTo>
                    <a:pt x="4245610" y="411480"/>
                    <a:pt x="4255770" y="403860"/>
                    <a:pt x="4268470" y="402590"/>
                  </a:cubicBezTo>
                  <a:cubicBezTo>
                    <a:pt x="4300220" y="398780"/>
                    <a:pt x="4417060" y="438150"/>
                    <a:pt x="4441190" y="461010"/>
                  </a:cubicBezTo>
                  <a:cubicBezTo>
                    <a:pt x="4451350" y="471170"/>
                    <a:pt x="4455160" y="483870"/>
                    <a:pt x="4453890" y="492760"/>
                  </a:cubicBezTo>
                  <a:cubicBezTo>
                    <a:pt x="4452620" y="499110"/>
                    <a:pt x="4446270" y="504190"/>
                    <a:pt x="4436110" y="509270"/>
                  </a:cubicBezTo>
                  <a:cubicBezTo>
                    <a:pt x="4406900" y="521970"/>
                    <a:pt x="4263390" y="544830"/>
                    <a:pt x="4231640" y="530860"/>
                  </a:cubicBezTo>
                  <a:cubicBezTo>
                    <a:pt x="4217670" y="524510"/>
                    <a:pt x="4207510" y="508000"/>
                    <a:pt x="4208780" y="499110"/>
                  </a:cubicBezTo>
                  <a:cubicBezTo>
                    <a:pt x="4210050" y="491490"/>
                    <a:pt x="4218940" y="483870"/>
                    <a:pt x="4236720" y="480060"/>
                  </a:cubicBezTo>
                  <a:cubicBezTo>
                    <a:pt x="4325620" y="455930"/>
                    <a:pt x="5068570" y="544830"/>
                    <a:pt x="5148580" y="568960"/>
                  </a:cubicBezTo>
                  <a:cubicBezTo>
                    <a:pt x="5161280" y="572770"/>
                    <a:pt x="5165090" y="574040"/>
                    <a:pt x="5168900" y="580390"/>
                  </a:cubicBezTo>
                  <a:cubicBezTo>
                    <a:pt x="5172710" y="586740"/>
                    <a:pt x="5172710" y="603250"/>
                    <a:pt x="5167630" y="609600"/>
                  </a:cubicBezTo>
                  <a:cubicBezTo>
                    <a:pt x="5165090" y="614680"/>
                    <a:pt x="5160010" y="617220"/>
                    <a:pt x="5147310" y="619760"/>
                  </a:cubicBezTo>
                  <a:cubicBezTo>
                    <a:pt x="5063490" y="638810"/>
                    <a:pt x="4519930" y="608330"/>
                    <a:pt x="4164330" y="596900"/>
                  </a:cubicBezTo>
                  <a:cubicBezTo>
                    <a:pt x="3738880" y="582930"/>
                    <a:pt x="3162300" y="546100"/>
                    <a:pt x="2766060" y="541020"/>
                  </a:cubicBezTo>
                  <a:cubicBezTo>
                    <a:pt x="2475230" y="535940"/>
                    <a:pt x="2070100" y="511810"/>
                    <a:pt x="2007870" y="548640"/>
                  </a:cubicBezTo>
                  <a:cubicBezTo>
                    <a:pt x="1996440" y="556260"/>
                    <a:pt x="2000250" y="575310"/>
                    <a:pt x="1993900" y="576580"/>
                  </a:cubicBezTo>
                  <a:cubicBezTo>
                    <a:pt x="1987550" y="576580"/>
                    <a:pt x="1972310" y="558800"/>
                    <a:pt x="1972310" y="551180"/>
                  </a:cubicBezTo>
                  <a:cubicBezTo>
                    <a:pt x="1972310" y="542290"/>
                    <a:pt x="1979930" y="530860"/>
                    <a:pt x="1993900" y="525780"/>
                  </a:cubicBezTo>
                  <a:cubicBezTo>
                    <a:pt x="2043430" y="506730"/>
                    <a:pt x="2261870" y="561340"/>
                    <a:pt x="2390140" y="574040"/>
                  </a:cubicBezTo>
                  <a:cubicBezTo>
                    <a:pt x="2510790" y="585470"/>
                    <a:pt x="2701290" y="571500"/>
                    <a:pt x="2743200" y="596900"/>
                  </a:cubicBezTo>
                  <a:cubicBezTo>
                    <a:pt x="2757170" y="605790"/>
                    <a:pt x="2763520" y="617220"/>
                    <a:pt x="2762250" y="626110"/>
                  </a:cubicBezTo>
                  <a:cubicBezTo>
                    <a:pt x="2760980" y="633730"/>
                    <a:pt x="2752090" y="641350"/>
                    <a:pt x="2735580" y="647700"/>
                  </a:cubicBezTo>
                  <a:cubicBezTo>
                    <a:pt x="2637790" y="679450"/>
                    <a:pt x="1901190" y="596900"/>
                    <a:pt x="1614170" y="590550"/>
                  </a:cubicBezTo>
                  <a:cubicBezTo>
                    <a:pt x="1436370" y="585470"/>
                    <a:pt x="1233170" y="615950"/>
                    <a:pt x="1182370" y="591820"/>
                  </a:cubicBezTo>
                  <a:cubicBezTo>
                    <a:pt x="1167130" y="585470"/>
                    <a:pt x="1159510" y="574040"/>
                    <a:pt x="1159510" y="566420"/>
                  </a:cubicBezTo>
                  <a:cubicBezTo>
                    <a:pt x="1160780" y="557530"/>
                    <a:pt x="1168400" y="546100"/>
                    <a:pt x="1182370" y="541020"/>
                  </a:cubicBezTo>
                  <a:cubicBezTo>
                    <a:pt x="1240790" y="521970"/>
                    <a:pt x="1518920" y="604520"/>
                    <a:pt x="1681480" y="624840"/>
                  </a:cubicBezTo>
                  <a:cubicBezTo>
                    <a:pt x="1835150" y="642620"/>
                    <a:pt x="1997710" y="656590"/>
                    <a:pt x="2131060" y="659130"/>
                  </a:cubicBezTo>
                  <a:cubicBezTo>
                    <a:pt x="2239010" y="660400"/>
                    <a:pt x="2383790" y="626110"/>
                    <a:pt x="2423160" y="645160"/>
                  </a:cubicBezTo>
                  <a:cubicBezTo>
                    <a:pt x="2437130" y="650240"/>
                    <a:pt x="2444750" y="662940"/>
                    <a:pt x="2443480" y="671830"/>
                  </a:cubicBezTo>
                  <a:cubicBezTo>
                    <a:pt x="2443480" y="679450"/>
                    <a:pt x="2435860" y="690880"/>
                    <a:pt x="2419350" y="694690"/>
                  </a:cubicBezTo>
                  <a:cubicBezTo>
                    <a:pt x="2350770" y="715010"/>
                    <a:pt x="1982470" y="599440"/>
                    <a:pt x="1767840" y="560070"/>
                  </a:cubicBezTo>
                  <a:cubicBezTo>
                    <a:pt x="1559560" y="520700"/>
                    <a:pt x="1361440" y="488950"/>
                    <a:pt x="1150620" y="457200"/>
                  </a:cubicBezTo>
                  <a:cubicBezTo>
                    <a:pt x="930910" y="424180"/>
                    <a:pt x="670560" y="381000"/>
                    <a:pt x="476250" y="368300"/>
                  </a:cubicBezTo>
                  <a:cubicBezTo>
                    <a:pt x="330200" y="358140"/>
                    <a:pt x="162560" y="356870"/>
                    <a:pt x="87630" y="365760"/>
                  </a:cubicBezTo>
                  <a:cubicBezTo>
                    <a:pt x="57150" y="369570"/>
                    <a:pt x="39370" y="387350"/>
                    <a:pt x="24130" y="382270"/>
                  </a:cubicBezTo>
                  <a:cubicBezTo>
                    <a:pt x="12700" y="379730"/>
                    <a:pt x="0" y="367030"/>
                    <a:pt x="0" y="358140"/>
                  </a:cubicBezTo>
                  <a:cubicBezTo>
                    <a:pt x="1270" y="349250"/>
                    <a:pt x="8890" y="339090"/>
                    <a:pt x="27940" y="332740"/>
                  </a:cubicBezTo>
                  <a:cubicBezTo>
                    <a:pt x="146050" y="292100"/>
                    <a:pt x="1064260" y="429260"/>
                    <a:pt x="1502410" y="463550"/>
                  </a:cubicBezTo>
                  <a:cubicBezTo>
                    <a:pt x="1854200" y="490220"/>
                    <a:pt x="2193290" y="520700"/>
                    <a:pt x="2452370" y="525780"/>
                  </a:cubicBezTo>
                  <a:cubicBezTo>
                    <a:pt x="2631440" y="529590"/>
                    <a:pt x="2854960" y="488950"/>
                    <a:pt x="2908300" y="514350"/>
                  </a:cubicBezTo>
                  <a:cubicBezTo>
                    <a:pt x="2922270" y="520700"/>
                    <a:pt x="2928620" y="532130"/>
                    <a:pt x="2928620" y="539750"/>
                  </a:cubicBezTo>
                  <a:cubicBezTo>
                    <a:pt x="2928620" y="548640"/>
                    <a:pt x="2921000" y="558800"/>
                    <a:pt x="2905760" y="563880"/>
                  </a:cubicBezTo>
                  <a:cubicBezTo>
                    <a:pt x="2839720" y="585470"/>
                    <a:pt x="2485390" y="486410"/>
                    <a:pt x="2292350" y="461010"/>
                  </a:cubicBezTo>
                  <a:cubicBezTo>
                    <a:pt x="2123440" y="439420"/>
                    <a:pt x="1969770" y="420370"/>
                    <a:pt x="1813560" y="415290"/>
                  </a:cubicBezTo>
                  <a:cubicBezTo>
                    <a:pt x="1663700" y="410210"/>
                    <a:pt x="1414780" y="459740"/>
                    <a:pt x="1371600" y="430530"/>
                  </a:cubicBezTo>
                  <a:cubicBezTo>
                    <a:pt x="1360170" y="422910"/>
                    <a:pt x="1358900" y="407670"/>
                    <a:pt x="1361440" y="398780"/>
                  </a:cubicBezTo>
                  <a:cubicBezTo>
                    <a:pt x="1363980" y="391160"/>
                    <a:pt x="1370330" y="387350"/>
                    <a:pt x="1385570" y="383540"/>
                  </a:cubicBezTo>
                  <a:cubicBezTo>
                    <a:pt x="1471930" y="360680"/>
                    <a:pt x="2103120" y="425450"/>
                    <a:pt x="2322830" y="430530"/>
                  </a:cubicBezTo>
                  <a:cubicBezTo>
                    <a:pt x="2442210" y="434340"/>
                    <a:pt x="2557780" y="412750"/>
                    <a:pt x="2599690" y="430530"/>
                  </a:cubicBezTo>
                  <a:cubicBezTo>
                    <a:pt x="2614930" y="438150"/>
                    <a:pt x="2626360" y="450850"/>
                    <a:pt x="2625090" y="459740"/>
                  </a:cubicBezTo>
                  <a:cubicBezTo>
                    <a:pt x="2625090" y="467360"/>
                    <a:pt x="2617470" y="474980"/>
                    <a:pt x="2600960" y="481330"/>
                  </a:cubicBezTo>
                  <a:cubicBezTo>
                    <a:pt x="2515870" y="515620"/>
                    <a:pt x="1783080" y="537210"/>
                    <a:pt x="1700530" y="502920"/>
                  </a:cubicBezTo>
                  <a:cubicBezTo>
                    <a:pt x="1684020" y="496570"/>
                    <a:pt x="1676400" y="487680"/>
                    <a:pt x="1676400" y="480060"/>
                  </a:cubicBezTo>
                  <a:cubicBezTo>
                    <a:pt x="1676400" y="471170"/>
                    <a:pt x="1685290" y="459740"/>
                    <a:pt x="1703070" y="452120"/>
                  </a:cubicBezTo>
                  <a:cubicBezTo>
                    <a:pt x="1805940" y="414020"/>
                    <a:pt x="2571750" y="514350"/>
                    <a:pt x="2887981" y="532130"/>
                  </a:cubicBezTo>
                  <a:cubicBezTo>
                    <a:pt x="3097531" y="543560"/>
                    <a:pt x="3270250" y="552450"/>
                    <a:pt x="3413761" y="553720"/>
                  </a:cubicBezTo>
                  <a:cubicBezTo>
                    <a:pt x="3514091" y="554990"/>
                    <a:pt x="3630930" y="532130"/>
                    <a:pt x="3669030" y="549910"/>
                  </a:cubicBezTo>
                  <a:cubicBezTo>
                    <a:pt x="3683000" y="557530"/>
                    <a:pt x="3693161" y="571500"/>
                    <a:pt x="3691891" y="580390"/>
                  </a:cubicBezTo>
                  <a:cubicBezTo>
                    <a:pt x="3690620" y="588010"/>
                    <a:pt x="3680461" y="596900"/>
                    <a:pt x="3665220" y="600710"/>
                  </a:cubicBezTo>
                  <a:cubicBezTo>
                    <a:pt x="3610611" y="617220"/>
                    <a:pt x="3407411" y="576580"/>
                    <a:pt x="3256280" y="570230"/>
                  </a:cubicBezTo>
                  <a:cubicBezTo>
                    <a:pt x="3068320" y="562610"/>
                    <a:pt x="2680970" y="598170"/>
                    <a:pt x="2622550" y="563880"/>
                  </a:cubicBezTo>
                  <a:cubicBezTo>
                    <a:pt x="2609850" y="554990"/>
                    <a:pt x="2604770" y="542290"/>
                    <a:pt x="2607310" y="533400"/>
                  </a:cubicBezTo>
                  <a:cubicBezTo>
                    <a:pt x="2608581" y="525780"/>
                    <a:pt x="2625090" y="514350"/>
                    <a:pt x="2633981" y="514350"/>
                  </a:cubicBezTo>
                  <a:cubicBezTo>
                    <a:pt x="2644140" y="514350"/>
                    <a:pt x="2647950" y="527050"/>
                    <a:pt x="2665731" y="532130"/>
                  </a:cubicBezTo>
                  <a:cubicBezTo>
                    <a:pt x="2744470" y="557530"/>
                    <a:pt x="3129281" y="577850"/>
                    <a:pt x="3337561" y="593090"/>
                  </a:cubicBezTo>
                  <a:cubicBezTo>
                    <a:pt x="3517900" y="605790"/>
                    <a:pt x="3698241" y="619760"/>
                    <a:pt x="3844291" y="622300"/>
                  </a:cubicBezTo>
                  <a:cubicBezTo>
                    <a:pt x="3953511" y="623570"/>
                    <a:pt x="4091941" y="596900"/>
                    <a:pt x="4132580" y="614680"/>
                  </a:cubicBezTo>
                  <a:cubicBezTo>
                    <a:pt x="4145280" y="621030"/>
                    <a:pt x="4154170" y="632460"/>
                    <a:pt x="4152900" y="641350"/>
                  </a:cubicBezTo>
                  <a:cubicBezTo>
                    <a:pt x="4152900" y="650240"/>
                    <a:pt x="4137661" y="664210"/>
                    <a:pt x="4130041" y="665480"/>
                  </a:cubicBezTo>
                  <a:cubicBezTo>
                    <a:pt x="4121150" y="666750"/>
                    <a:pt x="4119880" y="654050"/>
                    <a:pt x="4103370" y="647700"/>
                  </a:cubicBezTo>
                  <a:cubicBezTo>
                    <a:pt x="4025900" y="615950"/>
                    <a:pt x="3600450" y="567690"/>
                    <a:pt x="3352800" y="534670"/>
                  </a:cubicBezTo>
                  <a:cubicBezTo>
                    <a:pt x="3111500" y="502920"/>
                    <a:pt x="2857500" y="474980"/>
                    <a:pt x="2633981" y="455930"/>
                  </a:cubicBezTo>
                  <a:cubicBezTo>
                    <a:pt x="2438401" y="438150"/>
                    <a:pt x="2211070" y="420370"/>
                    <a:pt x="2085341" y="420370"/>
                  </a:cubicBezTo>
                  <a:cubicBezTo>
                    <a:pt x="2018031" y="421640"/>
                    <a:pt x="1954531" y="445770"/>
                    <a:pt x="1930401" y="433070"/>
                  </a:cubicBezTo>
                  <a:cubicBezTo>
                    <a:pt x="1920241" y="426720"/>
                    <a:pt x="1913891" y="410210"/>
                    <a:pt x="1915160" y="402590"/>
                  </a:cubicBezTo>
                  <a:cubicBezTo>
                    <a:pt x="1917701" y="394970"/>
                    <a:pt x="1926591" y="387350"/>
                    <a:pt x="1943101" y="383540"/>
                  </a:cubicBezTo>
                  <a:cubicBezTo>
                    <a:pt x="2011681" y="368300"/>
                    <a:pt x="2319020" y="444500"/>
                    <a:pt x="2515870" y="469900"/>
                  </a:cubicBezTo>
                  <a:cubicBezTo>
                    <a:pt x="2724150" y="497840"/>
                    <a:pt x="2947670" y="528320"/>
                    <a:pt x="3163570" y="543560"/>
                  </a:cubicBezTo>
                  <a:cubicBezTo>
                    <a:pt x="3374391" y="558800"/>
                    <a:pt x="3611880" y="562610"/>
                    <a:pt x="3796030" y="562610"/>
                  </a:cubicBezTo>
                  <a:cubicBezTo>
                    <a:pt x="3937000" y="562610"/>
                    <a:pt x="4122420" y="530860"/>
                    <a:pt x="4170680" y="552450"/>
                  </a:cubicBezTo>
                  <a:cubicBezTo>
                    <a:pt x="4184650" y="558800"/>
                    <a:pt x="4193541" y="568960"/>
                    <a:pt x="4192270" y="577850"/>
                  </a:cubicBezTo>
                  <a:cubicBezTo>
                    <a:pt x="4192270" y="585470"/>
                    <a:pt x="4180841" y="596900"/>
                    <a:pt x="4164330" y="601980"/>
                  </a:cubicBezTo>
                  <a:cubicBezTo>
                    <a:pt x="4103370" y="621030"/>
                    <a:pt x="3849370" y="557530"/>
                    <a:pt x="3699511" y="542290"/>
                  </a:cubicBezTo>
                  <a:cubicBezTo>
                    <a:pt x="3561080" y="528320"/>
                    <a:pt x="3427730" y="515620"/>
                    <a:pt x="3298191" y="511810"/>
                  </a:cubicBezTo>
                  <a:cubicBezTo>
                    <a:pt x="3175000" y="506730"/>
                    <a:pt x="3041650" y="508000"/>
                    <a:pt x="2937510" y="514350"/>
                  </a:cubicBezTo>
                  <a:cubicBezTo>
                    <a:pt x="2858770" y="518160"/>
                    <a:pt x="2764791" y="547370"/>
                    <a:pt x="2730501" y="535940"/>
                  </a:cubicBezTo>
                  <a:cubicBezTo>
                    <a:pt x="2716531" y="530860"/>
                    <a:pt x="2707641" y="520700"/>
                    <a:pt x="2706370" y="511810"/>
                  </a:cubicBezTo>
                  <a:cubicBezTo>
                    <a:pt x="2706370" y="502920"/>
                    <a:pt x="2711451" y="492760"/>
                    <a:pt x="2727960" y="485140"/>
                  </a:cubicBezTo>
                  <a:cubicBezTo>
                    <a:pt x="2814320" y="445770"/>
                    <a:pt x="3717291" y="511810"/>
                    <a:pt x="3803650" y="558800"/>
                  </a:cubicBezTo>
                  <a:cubicBezTo>
                    <a:pt x="3818891" y="567690"/>
                    <a:pt x="3823970" y="577850"/>
                    <a:pt x="3823970" y="585470"/>
                  </a:cubicBezTo>
                  <a:cubicBezTo>
                    <a:pt x="3822700" y="594360"/>
                    <a:pt x="3813811" y="603250"/>
                    <a:pt x="3799841" y="609600"/>
                  </a:cubicBezTo>
                  <a:cubicBezTo>
                    <a:pt x="3754120" y="629920"/>
                    <a:pt x="3524250" y="651510"/>
                    <a:pt x="3478530" y="636270"/>
                  </a:cubicBezTo>
                  <a:cubicBezTo>
                    <a:pt x="3464561" y="631190"/>
                    <a:pt x="3455670" y="622300"/>
                    <a:pt x="3454400" y="613410"/>
                  </a:cubicBezTo>
                  <a:cubicBezTo>
                    <a:pt x="3451861" y="605790"/>
                    <a:pt x="3456941" y="594360"/>
                    <a:pt x="3467100" y="588010"/>
                  </a:cubicBezTo>
                  <a:cubicBezTo>
                    <a:pt x="3497580" y="570230"/>
                    <a:pt x="3683000" y="572770"/>
                    <a:pt x="3712211" y="593090"/>
                  </a:cubicBezTo>
                  <a:cubicBezTo>
                    <a:pt x="3722370" y="599440"/>
                    <a:pt x="3724911" y="610870"/>
                    <a:pt x="3723641" y="619760"/>
                  </a:cubicBezTo>
                  <a:cubicBezTo>
                    <a:pt x="3722370" y="626110"/>
                    <a:pt x="3717291" y="632460"/>
                    <a:pt x="3708400" y="637540"/>
                  </a:cubicBezTo>
                  <a:cubicBezTo>
                    <a:pt x="3685541" y="650240"/>
                    <a:pt x="3590291" y="669290"/>
                    <a:pt x="3562350" y="661670"/>
                  </a:cubicBezTo>
                  <a:cubicBezTo>
                    <a:pt x="3549650" y="657860"/>
                    <a:pt x="3538220" y="648970"/>
                    <a:pt x="3536950" y="640080"/>
                  </a:cubicBezTo>
                  <a:cubicBezTo>
                    <a:pt x="3535680" y="631190"/>
                    <a:pt x="3544570" y="619760"/>
                    <a:pt x="3561080" y="610870"/>
                  </a:cubicBezTo>
                  <a:cubicBezTo>
                    <a:pt x="3622041" y="581660"/>
                    <a:pt x="4038600" y="568960"/>
                    <a:pt x="4075430" y="596900"/>
                  </a:cubicBezTo>
                  <a:cubicBezTo>
                    <a:pt x="4083050" y="603250"/>
                    <a:pt x="4081780" y="613410"/>
                    <a:pt x="4079241" y="621030"/>
                  </a:cubicBezTo>
                  <a:cubicBezTo>
                    <a:pt x="4076700" y="627380"/>
                    <a:pt x="4064000" y="640080"/>
                    <a:pt x="4057650" y="638810"/>
                  </a:cubicBezTo>
                  <a:cubicBezTo>
                    <a:pt x="4048761" y="637540"/>
                    <a:pt x="4048761" y="615950"/>
                    <a:pt x="4033520" y="607060"/>
                  </a:cubicBezTo>
                  <a:cubicBezTo>
                    <a:pt x="3990341" y="582930"/>
                    <a:pt x="3840480" y="591820"/>
                    <a:pt x="3722370" y="588010"/>
                  </a:cubicBezTo>
                  <a:cubicBezTo>
                    <a:pt x="3563620" y="582930"/>
                    <a:pt x="3225800" y="613410"/>
                    <a:pt x="3168650" y="586740"/>
                  </a:cubicBezTo>
                  <a:cubicBezTo>
                    <a:pt x="3155950" y="580390"/>
                    <a:pt x="3150870" y="572770"/>
                    <a:pt x="3150870" y="563880"/>
                  </a:cubicBezTo>
                  <a:cubicBezTo>
                    <a:pt x="3149600" y="556260"/>
                    <a:pt x="3154681" y="546100"/>
                    <a:pt x="3164841" y="539750"/>
                  </a:cubicBezTo>
                  <a:cubicBezTo>
                    <a:pt x="3192781" y="520700"/>
                    <a:pt x="3331211" y="538480"/>
                    <a:pt x="3374391" y="516890"/>
                  </a:cubicBezTo>
                  <a:cubicBezTo>
                    <a:pt x="3399791" y="504190"/>
                    <a:pt x="3409950" y="462280"/>
                    <a:pt x="3423920" y="462280"/>
                  </a:cubicBezTo>
                  <a:cubicBezTo>
                    <a:pt x="3432811" y="463550"/>
                    <a:pt x="3448050" y="485140"/>
                    <a:pt x="3446780" y="492760"/>
                  </a:cubicBezTo>
                  <a:cubicBezTo>
                    <a:pt x="3445511" y="501650"/>
                    <a:pt x="3436620" y="509270"/>
                    <a:pt x="3420111" y="513080"/>
                  </a:cubicBezTo>
                  <a:cubicBezTo>
                    <a:pt x="3342641" y="534670"/>
                    <a:pt x="2914651" y="457200"/>
                    <a:pt x="2694941" y="443230"/>
                  </a:cubicBezTo>
                  <a:cubicBezTo>
                    <a:pt x="2512060" y="431800"/>
                    <a:pt x="2319020" y="422910"/>
                    <a:pt x="2188210" y="429260"/>
                  </a:cubicBezTo>
                  <a:cubicBezTo>
                    <a:pt x="2106931" y="433070"/>
                    <a:pt x="2021841" y="468630"/>
                    <a:pt x="1990091" y="454660"/>
                  </a:cubicBezTo>
                  <a:cubicBezTo>
                    <a:pt x="1976120" y="448310"/>
                    <a:pt x="1965960" y="431800"/>
                    <a:pt x="1968500" y="422910"/>
                  </a:cubicBezTo>
                  <a:cubicBezTo>
                    <a:pt x="1969770" y="415290"/>
                    <a:pt x="1983741" y="406400"/>
                    <a:pt x="1995170" y="403860"/>
                  </a:cubicBezTo>
                  <a:cubicBezTo>
                    <a:pt x="2014220" y="400050"/>
                    <a:pt x="2033270" y="416560"/>
                    <a:pt x="2073910" y="424180"/>
                  </a:cubicBezTo>
                  <a:cubicBezTo>
                    <a:pt x="2199641" y="448310"/>
                    <a:pt x="2589531" y="491490"/>
                    <a:pt x="2862581" y="520700"/>
                  </a:cubicBezTo>
                  <a:cubicBezTo>
                    <a:pt x="3158490" y="552450"/>
                    <a:pt x="3536950" y="596900"/>
                    <a:pt x="3788411" y="605790"/>
                  </a:cubicBezTo>
                  <a:cubicBezTo>
                    <a:pt x="3962400" y="612140"/>
                    <a:pt x="4175761" y="572770"/>
                    <a:pt x="4229100" y="595630"/>
                  </a:cubicBezTo>
                  <a:cubicBezTo>
                    <a:pt x="4244341" y="601980"/>
                    <a:pt x="4251961" y="612140"/>
                    <a:pt x="4251961" y="621030"/>
                  </a:cubicBezTo>
                  <a:cubicBezTo>
                    <a:pt x="4251961" y="629920"/>
                    <a:pt x="4237991" y="646430"/>
                    <a:pt x="4229100" y="646430"/>
                  </a:cubicBezTo>
                  <a:cubicBezTo>
                    <a:pt x="4221480" y="646430"/>
                    <a:pt x="4220211" y="628650"/>
                    <a:pt x="4201161" y="619760"/>
                  </a:cubicBezTo>
                  <a:cubicBezTo>
                    <a:pt x="4109720" y="580390"/>
                    <a:pt x="3568700" y="560070"/>
                    <a:pt x="3289300" y="541020"/>
                  </a:cubicBezTo>
                  <a:cubicBezTo>
                    <a:pt x="3053081" y="525780"/>
                    <a:pt x="2828291" y="514350"/>
                    <a:pt x="2635250" y="509270"/>
                  </a:cubicBezTo>
                  <a:cubicBezTo>
                    <a:pt x="2481581" y="505460"/>
                    <a:pt x="2301241" y="496570"/>
                    <a:pt x="2222500" y="508000"/>
                  </a:cubicBezTo>
                  <a:cubicBezTo>
                    <a:pt x="2189481" y="511810"/>
                    <a:pt x="2170431" y="530860"/>
                    <a:pt x="2153920" y="525780"/>
                  </a:cubicBezTo>
                  <a:cubicBezTo>
                    <a:pt x="2143760" y="523240"/>
                    <a:pt x="2131060" y="510540"/>
                    <a:pt x="2131060" y="501650"/>
                  </a:cubicBezTo>
                  <a:cubicBezTo>
                    <a:pt x="2131060" y="492760"/>
                    <a:pt x="2138681" y="481330"/>
                    <a:pt x="2152650" y="476250"/>
                  </a:cubicBezTo>
                  <a:cubicBezTo>
                    <a:pt x="2211070" y="453390"/>
                    <a:pt x="2510791" y="523240"/>
                    <a:pt x="2679700" y="534670"/>
                  </a:cubicBezTo>
                  <a:cubicBezTo>
                    <a:pt x="2835910" y="544830"/>
                    <a:pt x="2999741" y="544830"/>
                    <a:pt x="3133091" y="542290"/>
                  </a:cubicBezTo>
                  <a:cubicBezTo>
                    <a:pt x="3239770" y="539750"/>
                    <a:pt x="3378200" y="549910"/>
                    <a:pt x="3420111" y="528320"/>
                  </a:cubicBezTo>
                  <a:cubicBezTo>
                    <a:pt x="3436620" y="519430"/>
                    <a:pt x="3437891" y="495300"/>
                    <a:pt x="3444241" y="495300"/>
                  </a:cubicBezTo>
                  <a:cubicBezTo>
                    <a:pt x="3450591" y="496570"/>
                    <a:pt x="3462020" y="516890"/>
                    <a:pt x="3459480" y="525780"/>
                  </a:cubicBezTo>
                  <a:cubicBezTo>
                    <a:pt x="3458211" y="533400"/>
                    <a:pt x="3448050" y="541020"/>
                    <a:pt x="3431541" y="543560"/>
                  </a:cubicBezTo>
                  <a:cubicBezTo>
                    <a:pt x="3369311" y="557530"/>
                    <a:pt x="3097531" y="486410"/>
                    <a:pt x="2929891" y="467360"/>
                  </a:cubicBezTo>
                  <a:cubicBezTo>
                    <a:pt x="2766060" y="448310"/>
                    <a:pt x="2608581" y="433070"/>
                    <a:pt x="2438400" y="429260"/>
                  </a:cubicBezTo>
                  <a:cubicBezTo>
                    <a:pt x="2255520" y="425450"/>
                    <a:pt x="1931670" y="473710"/>
                    <a:pt x="1870710" y="447040"/>
                  </a:cubicBezTo>
                  <a:cubicBezTo>
                    <a:pt x="1855470" y="440690"/>
                    <a:pt x="1849120" y="429260"/>
                    <a:pt x="1849120" y="421640"/>
                  </a:cubicBezTo>
                  <a:cubicBezTo>
                    <a:pt x="1849120" y="412750"/>
                    <a:pt x="1863090" y="397510"/>
                    <a:pt x="1871981" y="396240"/>
                  </a:cubicBezTo>
                  <a:cubicBezTo>
                    <a:pt x="1883410" y="394970"/>
                    <a:pt x="1888490" y="417830"/>
                    <a:pt x="1912620" y="427990"/>
                  </a:cubicBezTo>
                  <a:cubicBezTo>
                    <a:pt x="2001520" y="463550"/>
                    <a:pt x="2391410" y="494030"/>
                    <a:pt x="2613660" y="514350"/>
                  </a:cubicBezTo>
                  <a:cubicBezTo>
                    <a:pt x="2813050" y="533400"/>
                    <a:pt x="3012440" y="547370"/>
                    <a:pt x="3185160" y="552450"/>
                  </a:cubicBezTo>
                  <a:cubicBezTo>
                    <a:pt x="3328670" y="556260"/>
                    <a:pt x="3496311" y="553720"/>
                    <a:pt x="3581400" y="546100"/>
                  </a:cubicBezTo>
                  <a:cubicBezTo>
                    <a:pt x="3622041" y="543560"/>
                    <a:pt x="3651250" y="524510"/>
                    <a:pt x="3671570" y="532130"/>
                  </a:cubicBezTo>
                  <a:cubicBezTo>
                    <a:pt x="3683000" y="537210"/>
                    <a:pt x="3695700" y="552450"/>
                    <a:pt x="3694430" y="561340"/>
                  </a:cubicBezTo>
                  <a:cubicBezTo>
                    <a:pt x="3694430" y="570230"/>
                    <a:pt x="3684270" y="577850"/>
                    <a:pt x="3669030" y="582930"/>
                  </a:cubicBezTo>
                  <a:cubicBezTo>
                    <a:pt x="3606800" y="601980"/>
                    <a:pt x="3328670" y="556260"/>
                    <a:pt x="3159760" y="552450"/>
                  </a:cubicBezTo>
                  <a:cubicBezTo>
                    <a:pt x="2994660" y="548640"/>
                    <a:pt x="2724150" y="577850"/>
                    <a:pt x="2668270" y="556260"/>
                  </a:cubicBezTo>
                  <a:cubicBezTo>
                    <a:pt x="2654300" y="552450"/>
                    <a:pt x="2647950" y="544830"/>
                    <a:pt x="2645410" y="538480"/>
                  </a:cubicBezTo>
                  <a:cubicBezTo>
                    <a:pt x="2644141" y="530860"/>
                    <a:pt x="2646681" y="520700"/>
                    <a:pt x="2651760" y="515620"/>
                  </a:cubicBezTo>
                  <a:cubicBezTo>
                    <a:pt x="2655570" y="509270"/>
                    <a:pt x="2660650" y="508000"/>
                    <a:pt x="2673350" y="506730"/>
                  </a:cubicBezTo>
                  <a:cubicBezTo>
                    <a:pt x="2730500" y="497840"/>
                    <a:pt x="3007360" y="543560"/>
                    <a:pt x="3167381" y="552450"/>
                  </a:cubicBezTo>
                  <a:cubicBezTo>
                    <a:pt x="3315970" y="560070"/>
                    <a:pt x="3549650" y="533400"/>
                    <a:pt x="3600450" y="558800"/>
                  </a:cubicBezTo>
                  <a:cubicBezTo>
                    <a:pt x="3615691" y="565150"/>
                    <a:pt x="3622041" y="576580"/>
                    <a:pt x="3622041" y="585470"/>
                  </a:cubicBezTo>
                  <a:cubicBezTo>
                    <a:pt x="3620770" y="593090"/>
                    <a:pt x="3610611" y="604520"/>
                    <a:pt x="3597911" y="608330"/>
                  </a:cubicBezTo>
                  <a:cubicBezTo>
                    <a:pt x="3566161" y="617220"/>
                    <a:pt x="3483611" y="576580"/>
                    <a:pt x="3418841" y="567690"/>
                  </a:cubicBezTo>
                  <a:cubicBezTo>
                    <a:pt x="3343911" y="557530"/>
                    <a:pt x="3206750" y="571500"/>
                    <a:pt x="3172460" y="553720"/>
                  </a:cubicBezTo>
                  <a:cubicBezTo>
                    <a:pt x="3161031" y="547370"/>
                    <a:pt x="3155950" y="538480"/>
                    <a:pt x="3154681" y="530860"/>
                  </a:cubicBezTo>
                  <a:cubicBezTo>
                    <a:pt x="3154681" y="523240"/>
                    <a:pt x="3158491" y="511810"/>
                    <a:pt x="3169920" y="505460"/>
                  </a:cubicBezTo>
                  <a:cubicBezTo>
                    <a:pt x="3220720" y="480060"/>
                    <a:pt x="3542030" y="523240"/>
                    <a:pt x="3676650" y="523240"/>
                  </a:cubicBezTo>
                  <a:cubicBezTo>
                    <a:pt x="3764280" y="523240"/>
                    <a:pt x="3845561" y="524510"/>
                    <a:pt x="3896361" y="516890"/>
                  </a:cubicBezTo>
                  <a:cubicBezTo>
                    <a:pt x="3924300" y="513080"/>
                    <a:pt x="3947161" y="492760"/>
                    <a:pt x="3959861" y="499110"/>
                  </a:cubicBezTo>
                  <a:cubicBezTo>
                    <a:pt x="3968750" y="502920"/>
                    <a:pt x="3975100" y="521970"/>
                    <a:pt x="3972561" y="529590"/>
                  </a:cubicBezTo>
                  <a:cubicBezTo>
                    <a:pt x="3971291" y="538480"/>
                    <a:pt x="3961130" y="543560"/>
                    <a:pt x="3944620" y="547370"/>
                  </a:cubicBezTo>
                  <a:cubicBezTo>
                    <a:pt x="3863341" y="562610"/>
                    <a:pt x="3441700" y="449580"/>
                    <a:pt x="3200400" y="415290"/>
                  </a:cubicBezTo>
                  <a:cubicBezTo>
                    <a:pt x="2974341" y="383540"/>
                    <a:pt x="2754631" y="359410"/>
                    <a:pt x="2542541" y="346710"/>
                  </a:cubicBezTo>
                  <a:cubicBezTo>
                    <a:pt x="2341881" y="334010"/>
                    <a:pt x="2110741" y="332740"/>
                    <a:pt x="1959610" y="335280"/>
                  </a:cubicBezTo>
                  <a:cubicBezTo>
                    <a:pt x="1863091" y="336550"/>
                    <a:pt x="1757681" y="359410"/>
                    <a:pt x="1720851" y="347980"/>
                  </a:cubicBezTo>
                  <a:cubicBezTo>
                    <a:pt x="1709420" y="342900"/>
                    <a:pt x="1701801" y="336550"/>
                    <a:pt x="1699260" y="328930"/>
                  </a:cubicBezTo>
                  <a:cubicBezTo>
                    <a:pt x="1696720" y="321310"/>
                    <a:pt x="1697991" y="308610"/>
                    <a:pt x="1708151" y="302260"/>
                  </a:cubicBezTo>
                  <a:cubicBezTo>
                    <a:pt x="1767841" y="264160"/>
                    <a:pt x="2278381" y="358140"/>
                    <a:pt x="2569211" y="378460"/>
                  </a:cubicBezTo>
                  <a:cubicBezTo>
                    <a:pt x="2867661" y="398780"/>
                    <a:pt x="3229611" y="417830"/>
                    <a:pt x="3481070" y="421640"/>
                  </a:cubicBezTo>
                  <a:cubicBezTo>
                    <a:pt x="3656331" y="425450"/>
                    <a:pt x="3873500" y="445770"/>
                    <a:pt x="3928111" y="416560"/>
                  </a:cubicBezTo>
                  <a:cubicBezTo>
                    <a:pt x="3944620" y="407670"/>
                    <a:pt x="3944620" y="383540"/>
                    <a:pt x="3952241" y="383540"/>
                  </a:cubicBezTo>
                  <a:cubicBezTo>
                    <a:pt x="3959861" y="383540"/>
                    <a:pt x="3976370" y="405130"/>
                    <a:pt x="3975101" y="414020"/>
                  </a:cubicBezTo>
                  <a:cubicBezTo>
                    <a:pt x="3973831" y="421640"/>
                    <a:pt x="3964941" y="429260"/>
                    <a:pt x="3948431" y="434340"/>
                  </a:cubicBezTo>
                  <a:cubicBezTo>
                    <a:pt x="3868420" y="457200"/>
                    <a:pt x="3403600" y="382270"/>
                    <a:pt x="3176271" y="367030"/>
                  </a:cubicBezTo>
                  <a:cubicBezTo>
                    <a:pt x="2995931" y="354330"/>
                    <a:pt x="2835911" y="346710"/>
                    <a:pt x="2692401" y="344170"/>
                  </a:cubicBezTo>
                  <a:cubicBezTo>
                    <a:pt x="2578101" y="342900"/>
                    <a:pt x="2424431" y="361950"/>
                    <a:pt x="2383791" y="350520"/>
                  </a:cubicBezTo>
                  <a:cubicBezTo>
                    <a:pt x="2372361" y="346710"/>
                    <a:pt x="2367281" y="342900"/>
                    <a:pt x="2363471" y="336550"/>
                  </a:cubicBezTo>
                  <a:cubicBezTo>
                    <a:pt x="2359661" y="331470"/>
                    <a:pt x="2359661" y="320040"/>
                    <a:pt x="2363471" y="313690"/>
                  </a:cubicBezTo>
                  <a:cubicBezTo>
                    <a:pt x="2367281" y="307340"/>
                    <a:pt x="2372361" y="302260"/>
                    <a:pt x="2388871" y="299720"/>
                  </a:cubicBezTo>
                  <a:cubicBezTo>
                    <a:pt x="2475231" y="281940"/>
                    <a:pt x="3034031" y="369570"/>
                    <a:pt x="3309620" y="393700"/>
                  </a:cubicBezTo>
                  <a:cubicBezTo>
                    <a:pt x="3536951" y="412750"/>
                    <a:pt x="3826511" y="441960"/>
                    <a:pt x="3928111" y="438150"/>
                  </a:cubicBezTo>
                  <a:cubicBezTo>
                    <a:pt x="3961131" y="436880"/>
                    <a:pt x="3978911" y="422910"/>
                    <a:pt x="3994151" y="429260"/>
                  </a:cubicBezTo>
                  <a:cubicBezTo>
                    <a:pt x="4004311" y="433070"/>
                    <a:pt x="4015741" y="445770"/>
                    <a:pt x="4015741" y="454660"/>
                  </a:cubicBezTo>
                  <a:cubicBezTo>
                    <a:pt x="4015741" y="462280"/>
                    <a:pt x="4009391" y="473710"/>
                    <a:pt x="3992881" y="480060"/>
                  </a:cubicBezTo>
                  <a:cubicBezTo>
                    <a:pt x="3915411" y="509270"/>
                    <a:pt x="3402331" y="400050"/>
                    <a:pt x="3141981" y="373380"/>
                  </a:cubicBezTo>
                  <a:cubicBezTo>
                    <a:pt x="2923541" y="350520"/>
                    <a:pt x="2739391" y="331470"/>
                    <a:pt x="2536191" y="321310"/>
                  </a:cubicBezTo>
                  <a:cubicBezTo>
                    <a:pt x="2332991" y="312420"/>
                    <a:pt x="1988821" y="345440"/>
                    <a:pt x="1922781" y="317500"/>
                  </a:cubicBezTo>
                  <a:cubicBezTo>
                    <a:pt x="1906271" y="311150"/>
                    <a:pt x="1898651" y="300990"/>
                    <a:pt x="1898651" y="293370"/>
                  </a:cubicBezTo>
                  <a:cubicBezTo>
                    <a:pt x="1898651" y="284480"/>
                    <a:pt x="1907541" y="273050"/>
                    <a:pt x="1925321" y="266700"/>
                  </a:cubicBezTo>
                  <a:cubicBezTo>
                    <a:pt x="2006601" y="234950"/>
                    <a:pt x="2467611" y="298450"/>
                    <a:pt x="2725421" y="300990"/>
                  </a:cubicBezTo>
                  <a:cubicBezTo>
                    <a:pt x="2966721" y="302260"/>
                    <a:pt x="3352801" y="252730"/>
                    <a:pt x="3426461" y="284480"/>
                  </a:cubicBezTo>
                  <a:cubicBezTo>
                    <a:pt x="3442970" y="292100"/>
                    <a:pt x="3451861" y="303530"/>
                    <a:pt x="3451861" y="312420"/>
                  </a:cubicBezTo>
                  <a:cubicBezTo>
                    <a:pt x="3451861" y="320040"/>
                    <a:pt x="3442970" y="328930"/>
                    <a:pt x="3426461" y="335280"/>
                  </a:cubicBezTo>
                  <a:cubicBezTo>
                    <a:pt x="3361691" y="359410"/>
                    <a:pt x="3016251" y="326390"/>
                    <a:pt x="2863851" y="330200"/>
                  </a:cubicBezTo>
                  <a:cubicBezTo>
                    <a:pt x="2758441" y="332740"/>
                    <a:pt x="2637791" y="358140"/>
                    <a:pt x="2597151" y="345440"/>
                  </a:cubicBezTo>
                  <a:cubicBezTo>
                    <a:pt x="2581911" y="340360"/>
                    <a:pt x="2571751" y="331470"/>
                    <a:pt x="2570481" y="323850"/>
                  </a:cubicBezTo>
                  <a:cubicBezTo>
                    <a:pt x="2569211" y="314960"/>
                    <a:pt x="2574291" y="303530"/>
                    <a:pt x="2589531" y="294640"/>
                  </a:cubicBezTo>
                  <a:cubicBezTo>
                    <a:pt x="2651761" y="259080"/>
                    <a:pt x="3042921" y="288290"/>
                    <a:pt x="3260091" y="279400"/>
                  </a:cubicBezTo>
                  <a:cubicBezTo>
                    <a:pt x="3464561" y="270510"/>
                    <a:pt x="3724911" y="259080"/>
                    <a:pt x="3855721" y="245110"/>
                  </a:cubicBezTo>
                  <a:cubicBezTo>
                    <a:pt x="3920491" y="238760"/>
                    <a:pt x="3973831" y="213360"/>
                    <a:pt x="3999231" y="223520"/>
                  </a:cubicBezTo>
                  <a:cubicBezTo>
                    <a:pt x="4010661" y="228600"/>
                    <a:pt x="4019551" y="242570"/>
                    <a:pt x="4018281" y="250190"/>
                  </a:cubicBezTo>
                  <a:cubicBezTo>
                    <a:pt x="4017011" y="259080"/>
                    <a:pt x="4000501" y="273050"/>
                    <a:pt x="3992881" y="273050"/>
                  </a:cubicBezTo>
                  <a:cubicBezTo>
                    <a:pt x="3986531" y="273050"/>
                    <a:pt x="3986531" y="257810"/>
                    <a:pt x="3973831" y="252730"/>
                  </a:cubicBezTo>
                  <a:cubicBezTo>
                    <a:pt x="3910331" y="226060"/>
                    <a:pt x="3395981" y="302260"/>
                    <a:pt x="3326131" y="276860"/>
                  </a:cubicBezTo>
                  <a:cubicBezTo>
                    <a:pt x="3309621" y="270510"/>
                    <a:pt x="3300731" y="262890"/>
                    <a:pt x="3300731" y="254000"/>
                  </a:cubicBezTo>
                  <a:cubicBezTo>
                    <a:pt x="3300731" y="245110"/>
                    <a:pt x="3309621" y="232410"/>
                    <a:pt x="3326131" y="226060"/>
                  </a:cubicBezTo>
                  <a:cubicBezTo>
                    <a:pt x="3379471" y="201930"/>
                    <a:pt x="3695701" y="209550"/>
                    <a:pt x="3743961" y="234950"/>
                  </a:cubicBezTo>
                  <a:cubicBezTo>
                    <a:pt x="3757931" y="242570"/>
                    <a:pt x="3764281" y="254000"/>
                    <a:pt x="3763011" y="262890"/>
                  </a:cubicBezTo>
                  <a:cubicBezTo>
                    <a:pt x="3763011" y="270510"/>
                    <a:pt x="3757931" y="278130"/>
                    <a:pt x="3745231" y="284480"/>
                  </a:cubicBezTo>
                  <a:cubicBezTo>
                    <a:pt x="3669031" y="320040"/>
                    <a:pt x="2966721" y="279400"/>
                    <a:pt x="2834641" y="295910"/>
                  </a:cubicBezTo>
                  <a:cubicBezTo>
                    <a:pt x="2797811" y="299720"/>
                    <a:pt x="2781301" y="317500"/>
                    <a:pt x="2764791" y="312420"/>
                  </a:cubicBezTo>
                  <a:cubicBezTo>
                    <a:pt x="2752091" y="308610"/>
                    <a:pt x="2739391" y="292100"/>
                    <a:pt x="2739391" y="284480"/>
                  </a:cubicBezTo>
                  <a:cubicBezTo>
                    <a:pt x="2739391" y="275590"/>
                    <a:pt x="2748281" y="267970"/>
                    <a:pt x="2764791" y="261620"/>
                  </a:cubicBezTo>
                  <a:cubicBezTo>
                    <a:pt x="2866391" y="222250"/>
                    <a:pt x="3905251" y="203200"/>
                    <a:pt x="3990341" y="255270"/>
                  </a:cubicBezTo>
                  <a:cubicBezTo>
                    <a:pt x="4004311" y="262890"/>
                    <a:pt x="4006851" y="276860"/>
                    <a:pt x="4005581" y="284480"/>
                  </a:cubicBezTo>
                  <a:cubicBezTo>
                    <a:pt x="4003041" y="292100"/>
                    <a:pt x="3985261" y="304800"/>
                    <a:pt x="3977641" y="303530"/>
                  </a:cubicBezTo>
                  <a:cubicBezTo>
                    <a:pt x="3971291" y="302260"/>
                    <a:pt x="3973831" y="292100"/>
                    <a:pt x="3963671" y="287020"/>
                  </a:cubicBezTo>
                  <a:cubicBezTo>
                    <a:pt x="3881121" y="243840"/>
                    <a:pt x="2994661" y="181610"/>
                    <a:pt x="2673351" y="160020"/>
                  </a:cubicBezTo>
                  <a:cubicBezTo>
                    <a:pt x="2481581" y="147320"/>
                    <a:pt x="2308861" y="134620"/>
                    <a:pt x="2214881" y="142240"/>
                  </a:cubicBezTo>
                  <a:cubicBezTo>
                    <a:pt x="2172971" y="146050"/>
                    <a:pt x="2143761" y="165100"/>
                    <a:pt x="2124711" y="160020"/>
                  </a:cubicBezTo>
                  <a:cubicBezTo>
                    <a:pt x="2113281" y="157480"/>
                    <a:pt x="2103121" y="149860"/>
                    <a:pt x="2101851" y="142240"/>
                  </a:cubicBezTo>
                  <a:cubicBezTo>
                    <a:pt x="2100581" y="133350"/>
                    <a:pt x="2103121" y="119380"/>
                    <a:pt x="2117091" y="111760"/>
                  </a:cubicBezTo>
                  <a:cubicBezTo>
                    <a:pt x="2186941" y="73660"/>
                    <a:pt x="2727961" y="185420"/>
                    <a:pt x="3012441" y="209550"/>
                  </a:cubicBezTo>
                  <a:cubicBezTo>
                    <a:pt x="3267711" y="231140"/>
                    <a:pt x="3477261" y="243840"/>
                    <a:pt x="3743961" y="252730"/>
                  </a:cubicBezTo>
                  <a:cubicBezTo>
                    <a:pt x="4062731" y="261620"/>
                    <a:pt x="4715511" y="208280"/>
                    <a:pt x="4795521" y="255270"/>
                  </a:cubicBezTo>
                  <a:cubicBezTo>
                    <a:pt x="4809491" y="262890"/>
                    <a:pt x="4813301" y="276860"/>
                    <a:pt x="4810761" y="284480"/>
                  </a:cubicBezTo>
                  <a:cubicBezTo>
                    <a:pt x="4809491" y="293370"/>
                    <a:pt x="4799331" y="300990"/>
                    <a:pt x="4784091" y="304800"/>
                  </a:cubicBezTo>
                  <a:cubicBezTo>
                    <a:pt x="4738371" y="316230"/>
                    <a:pt x="4621531" y="280670"/>
                    <a:pt x="4484371" y="266700"/>
                  </a:cubicBezTo>
                  <a:cubicBezTo>
                    <a:pt x="4189731" y="237490"/>
                    <a:pt x="3449321" y="195580"/>
                    <a:pt x="3087371" y="161290"/>
                  </a:cubicBezTo>
                  <a:cubicBezTo>
                    <a:pt x="2856231" y="139700"/>
                    <a:pt x="2581911" y="130810"/>
                    <a:pt x="2522221" y="97790"/>
                  </a:cubicBezTo>
                  <a:cubicBezTo>
                    <a:pt x="2506981" y="90170"/>
                    <a:pt x="2499361" y="80010"/>
                    <a:pt x="2500631" y="71120"/>
                  </a:cubicBezTo>
                  <a:cubicBezTo>
                    <a:pt x="2500631" y="63500"/>
                    <a:pt x="2506981" y="53340"/>
                    <a:pt x="2523491" y="46990"/>
                  </a:cubicBezTo>
                  <a:cubicBezTo>
                    <a:pt x="2664461" y="0"/>
                    <a:pt x="4304031" y="350520"/>
                    <a:pt x="4861561" y="435610"/>
                  </a:cubicBezTo>
                  <a:cubicBezTo>
                    <a:pt x="5170171" y="482600"/>
                    <a:pt x="5389881" y="520700"/>
                    <a:pt x="5582921" y="537210"/>
                  </a:cubicBezTo>
                  <a:cubicBezTo>
                    <a:pt x="5709921" y="548640"/>
                    <a:pt x="5857241" y="530860"/>
                    <a:pt x="5900421" y="548640"/>
                  </a:cubicBezTo>
                  <a:cubicBezTo>
                    <a:pt x="5913121" y="553720"/>
                    <a:pt x="5919471" y="560070"/>
                    <a:pt x="5920741" y="568960"/>
                  </a:cubicBezTo>
                  <a:cubicBezTo>
                    <a:pt x="5923281" y="576580"/>
                    <a:pt x="5922011" y="588010"/>
                    <a:pt x="5910581" y="595630"/>
                  </a:cubicBezTo>
                  <a:cubicBezTo>
                    <a:pt x="5834381" y="638810"/>
                    <a:pt x="4991101" y="457200"/>
                    <a:pt x="4636771" y="421640"/>
                  </a:cubicBezTo>
                  <a:cubicBezTo>
                    <a:pt x="4381501" y="396240"/>
                    <a:pt x="4199891" y="386080"/>
                    <a:pt x="3980181" y="378460"/>
                  </a:cubicBezTo>
                  <a:cubicBezTo>
                    <a:pt x="3756661" y="372110"/>
                    <a:pt x="3373121" y="411480"/>
                    <a:pt x="3305811" y="379730"/>
                  </a:cubicBezTo>
                  <a:cubicBezTo>
                    <a:pt x="3291841" y="372110"/>
                    <a:pt x="3285491" y="360680"/>
                    <a:pt x="3285491" y="353060"/>
                  </a:cubicBezTo>
                  <a:cubicBezTo>
                    <a:pt x="3286761" y="344170"/>
                    <a:pt x="3294381" y="334010"/>
                    <a:pt x="3309621" y="328930"/>
                  </a:cubicBezTo>
                  <a:cubicBezTo>
                    <a:pt x="3375661" y="308610"/>
                    <a:pt x="3712211" y="412750"/>
                    <a:pt x="3906521" y="440690"/>
                  </a:cubicBezTo>
                  <a:cubicBezTo>
                    <a:pt x="4089401" y="466090"/>
                    <a:pt x="4269741" y="482600"/>
                    <a:pt x="4439921" y="492760"/>
                  </a:cubicBezTo>
                  <a:cubicBezTo>
                    <a:pt x="4596131" y="501650"/>
                    <a:pt x="4838701" y="477520"/>
                    <a:pt x="4889501" y="501650"/>
                  </a:cubicBezTo>
                  <a:cubicBezTo>
                    <a:pt x="4902201" y="506730"/>
                    <a:pt x="4907281" y="515620"/>
                    <a:pt x="4908551" y="523240"/>
                  </a:cubicBezTo>
                  <a:cubicBezTo>
                    <a:pt x="4908551" y="530860"/>
                    <a:pt x="4907281" y="541020"/>
                    <a:pt x="4894581" y="548640"/>
                  </a:cubicBezTo>
                  <a:cubicBezTo>
                    <a:pt x="4794251" y="607060"/>
                    <a:pt x="3486151" y="533400"/>
                    <a:pt x="3100071" y="541020"/>
                  </a:cubicBezTo>
                  <a:cubicBezTo>
                    <a:pt x="2914651" y="546100"/>
                    <a:pt x="2740661" y="581660"/>
                    <a:pt x="2689861" y="560070"/>
                  </a:cubicBezTo>
                  <a:cubicBezTo>
                    <a:pt x="2675891" y="553720"/>
                    <a:pt x="2668271" y="542290"/>
                    <a:pt x="2668271" y="534670"/>
                  </a:cubicBezTo>
                  <a:cubicBezTo>
                    <a:pt x="2668271" y="525780"/>
                    <a:pt x="2675891" y="516890"/>
                    <a:pt x="2691131" y="509270"/>
                  </a:cubicBezTo>
                  <a:cubicBezTo>
                    <a:pt x="2752091" y="480060"/>
                    <a:pt x="3175001" y="435610"/>
                    <a:pt x="3237231" y="458470"/>
                  </a:cubicBezTo>
                  <a:cubicBezTo>
                    <a:pt x="3252471" y="463550"/>
                    <a:pt x="3260091" y="473710"/>
                    <a:pt x="3260091" y="482600"/>
                  </a:cubicBezTo>
                  <a:cubicBezTo>
                    <a:pt x="3260091" y="491490"/>
                    <a:pt x="3253741" y="500380"/>
                    <a:pt x="3238501" y="508000"/>
                  </a:cubicBezTo>
                  <a:cubicBezTo>
                    <a:pt x="3186431" y="539750"/>
                    <a:pt x="2905761" y="575310"/>
                    <a:pt x="2782571" y="589280"/>
                  </a:cubicBezTo>
                  <a:cubicBezTo>
                    <a:pt x="2700021" y="599440"/>
                    <a:pt x="2630171" y="603250"/>
                    <a:pt x="2575561" y="603250"/>
                  </a:cubicBezTo>
                  <a:cubicBezTo>
                    <a:pt x="2538731" y="603250"/>
                    <a:pt x="2503171" y="607060"/>
                    <a:pt x="2486661" y="595630"/>
                  </a:cubicBezTo>
                  <a:cubicBezTo>
                    <a:pt x="2476501" y="588010"/>
                    <a:pt x="2468881" y="570230"/>
                    <a:pt x="2472691" y="560070"/>
                  </a:cubicBezTo>
                  <a:cubicBezTo>
                    <a:pt x="2476501" y="547370"/>
                    <a:pt x="2504441" y="539750"/>
                    <a:pt x="2527301" y="532130"/>
                  </a:cubicBezTo>
                  <a:cubicBezTo>
                    <a:pt x="2555241" y="523240"/>
                    <a:pt x="2585721" y="521970"/>
                    <a:pt x="2631441" y="516890"/>
                  </a:cubicBezTo>
                  <a:cubicBezTo>
                    <a:pt x="2719071" y="506730"/>
                    <a:pt x="2862581" y="500380"/>
                    <a:pt x="3014981" y="482600"/>
                  </a:cubicBezTo>
                  <a:cubicBezTo>
                    <a:pt x="3239771" y="455930"/>
                    <a:pt x="3686811" y="369570"/>
                    <a:pt x="3850641" y="360680"/>
                  </a:cubicBezTo>
                  <a:cubicBezTo>
                    <a:pt x="3920491" y="358140"/>
                    <a:pt x="3973831" y="351790"/>
                    <a:pt x="3997961" y="367030"/>
                  </a:cubicBezTo>
                  <a:cubicBezTo>
                    <a:pt x="4010661" y="374650"/>
                    <a:pt x="4017011" y="392430"/>
                    <a:pt x="4015741" y="400050"/>
                  </a:cubicBezTo>
                  <a:cubicBezTo>
                    <a:pt x="4014471" y="407670"/>
                    <a:pt x="4006851" y="412750"/>
                    <a:pt x="3997961" y="416560"/>
                  </a:cubicBezTo>
                  <a:cubicBezTo>
                    <a:pt x="3977641" y="424180"/>
                    <a:pt x="3943351" y="422910"/>
                    <a:pt x="3884931" y="424180"/>
                  </a:cubicBezTo>
                  <a:cubicBezTo>
                    <a:pt x="3693161" y="430530"/>
                    <a:pt x="2740661" y="458470"/>
                    <a:pt x="2637791" y="411480"/>
                  </a:cubicBezTo>
                  <a:cubicBezTo>
                    <a:pt x="2618741" y="402590"/>
                    <a:pt x="2611121" y="391160"/>
                    <a:pt x="2612391" y="382270"/>
                  </a:cubicBezTo>
                  <a:cubicBezTo>
                    <a:pt x="2612391" y="374650"/>
                    <a:pt x="2637791" y="360680"/>
                    <a:pt x="2637791" y="3606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75892"/>
            <a:ext cx="16230600" cy="1587318"/>
            <a:chOff x="0" y="0"/>
            <a:chExt cx="21640800" cy="21164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40800" cy="2116424"/>
            </a:xfrm>
            <a:custGeom>
              <a:avLst/>
              <a:gdLst/>
              <a:ahLst/>
              <a:cxnLst/>
              <a:rect r="r" b="b" t="t" l="l"/>
              <a:pathLst>
                <a:path h="2116424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116424"/>
                  </a:lnTo>
                  <a:lnTo>
                    <a:pt x="0" y="21164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1640800" cy="22402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0098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USE CASE DIAGRAM / USER FLOW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91451" y="1788146"/>
            <a:ext cx="14624217" cy="8202874"/>
          </a:xfrm>
          <a:custGeom>
            <a:avLst/>
            <a:gdLst/>
            <a:ahLst/>
            <a:cxnLst/>
            <a:rect r="r" b="b" t="t" l="l"/>
            <a:pathLst>
              <a:path h="8202874" w="14624217">
                <a:moveTo>
                  <a:pt x="0" y="0"/>
                </a:moveTo>
                <a:lnTo>
                  <a:pt x="14624217" y="0"/>
                </a:lnTo>
                <a:lnTo>
                  <a:pt x="14624217" y="8202874"/>
                </a:lnTo>
                <a:lnTo>
                  <a:pt x="0" y="820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44" r="0" b="-4744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49900"/>
            <a:ext cx="16230600" cy="1374837"/>
            <a:chOff x="0" y="0"/>
            <a:chExt cx="21640800" cy="1833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40800" cy="1833117"/>
            </a:xfrm>
            <a:custGeom>
              <a:avLst/>
              <a:gdLst/>
              <a:ahLst/>
              <a:cxnLst/>
              <a:rect r="r" b="b" t="t" l="l"/>
              <a:pathLst>
                <a:path h="1833117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833117"/>
                  </a:lnTo>
                  <a:lnTo>
                    <a:pt x="0" y="1833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640800" cy="195694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799"/>
                </a:lnSpc>
              </a:pPr>
              <a:r>
                <a:rPr lang="en-US" b="true" sz="6499">
                  <a:solidFill>
                    <a:srgbClr val="0098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SYSTEM ARCHITECTURE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8607" y="2224737"/>
            <a:ext cx="17690785" cy="7704974"/>
          </a:xfrm>
          <a:custGeom>
            <a:avLst/>
            <a:gdLst/>
            <a:ahLst/>
            <a:cxnLst/>
            <a:rect r="r" b="b" t="t" l="l"/>
            <a:pathLst>
              <a:path h="7704974" w="17690785">
                <a:moveTo>
                  <a:pt x="0" y="0"/>
                </a:moveTo>
                <a:lnTo>
                  <a:pt x="17690786" y="0"/>
                </a:lnTo>
                <a:lnTo>
                  <a:pt x="17690786" y="7704974"/>
                </a:lnTo>
                <a:lnTo>
                  <a:pt x="0" y="7704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6" t="-1201" r="-95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760" y="-568178"/>
            <a:ext cx="16230600" cy="2583560"/>
            <a:chOff x="0" y="0"/>
            <a:chExt cx="21640800" cy="34447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40800" cy="3444746"/>
            </a:xfrm>
            <a:custGeom>
              <a:avLst/>
              <a:gdLst/>
              <a:ahLst/>
              <a:cxnLst/>
              <a:rect r="r" b="b" t="t" l="l"/>
              <a:pathLst>
                <a:path h="3444746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444746"/>
                  </a:lnTo>
                  <a:lnTo>
                    <a:pt x="0" y="3444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640800" cy="3568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0098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TECH STACK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4651" y="1359609"/>
            <a:ext cx="7943408" cy="4167128"/>
            <a:chOff x="0" y="0"/>
            <a:chExt cx="2092091" cy="10975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2091" cy="1097515"/>
            </a:xfrm>
            <a:custGeom>
              <a:avLst/>
              <a:gdLst/>
              <a:ahLst/>
              <a:cxnLst/>
              <a:rect r="r" b="b" t="t" l="l"/>
              <a:pathLst>
                <a:path h="1097515" w="2092091">
                  <a:moveTo>
                    <a:pt x="18518" y="0"/>
                  </a:moveTo>
                  <a:lnTo>
                    <a:pt x="2073573" y="0"/>
                  </a:lnTo>
                  <a:cubicBezTo>
                    <a:pt x="2083800" y="0"/>
                    <a:pt x="2092091" y="8291"/>
                    <a:pt x="2092091" y="18518"/>
                  </a:cubicBezTo>
                  <a:lnTo>
                    <a:pt x="2092091" y="1078997"/>
                  </a:lnTo>
                  <a:cubicBezTo>
                    <a:pt x="2092091" y="1083908"/>
                    <a:pt x="2090140" y="1088618"/>
                    <a:pt x="2086667" y="1092091"/>
                  </a:cubicBezTo>
                  <a:cubicBezTo>
                    <a:pt x="2083195" y="1095564"/>
                    <a:pt x="2078484" y="1097515"/>
                    <a:pt x="2073573" y="1097515"/>
                  </a:cubicBezTo>
                  <a:lnTo>
                    <a:pt x="18518" y="1097515"/>
                  </a:lnTo>
                  <a:cubicBezTo>
                    <a:pt x="8291" y="1097515"/>
                    <a:pt x="0" y="1089224"/>
                    <a:pt x="0" y="1078997"/>
                  </a:cubicBezTo>
                  <a:lnTo>
                    <a:pt x="0" y="18518"/>
                  </a:lnTo>
                  <a:cubicBezTo>
                    <a:pt x="0" y="8291"/>
                    <a:pt x="8291" y="0"/>
                    <a:pt x="18518" y="0"/>
                  </a:cubicBezTo>
                  <a:close/>
                </a:path>
              </a:pathLst>
            </a:custGeom>
            <a:solidFill>
              <a:srgbClr val="C5E0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2092091" cy="1087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5737682"/>
            <a:ext cx="3701921" cy="4219296"/>
            <a:chOff x="0" y="0"/>
            <a:chExt cx="974991" cy="11112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4991" cy="1111255"/>
            </a:xfrm>
            <a:custGeom>
              <a:avLst/>
              <a:gdLst/>
              <a:ahLst/>
              <a:cxnLst/>
              <a:rect r="r" b="b" t="t" l="l"/>
              <a:pathLst>
                <a:path h="1111255" w="974991">
                  <a:moveTo>
                    <a:pt x="39735" y="0"/>
                  </a:moveTo>
                  <a:lnTo>
                    <a:pt x="935256" y="0"/>
                  </a:lnTo>
                  <a:cubicBezTo>
                    <a:pt x="957201" y="0"/>
                    <a:pt x="974991" y="17790"/>
                    <a:pt x="974991" y="39735"/>
                  </a:cubicBezTo>
                  <a:lnTo>
                    <a:pt x="974991" y="1071520"/>
                  </a:lnTo>
                  <a:cubicBezTo>
                    <a:pt x="974991" y="1093465"/>
                    <a:pt x="957201" y="1111255"/>
                    <a:pt x="935256" y="1111255"/>
                  </a:cubicBezTo>
                  <a:lnTo>
                    <a:pt x="39735" y="1111255"/>
                  </a:lnTo>
                  <a:cubicBezTo>
                    <a:pt x="17790" y="1111255"/>
                    <a:pt x="0" y="1093465"/>
                    <a:pt x="0" y="1071520"/>
                  </a:cubicBezTo>
                  <a:lnTo>
                    <a:pt x="0" y="39735"/>
                  </a:lnTo>
                  <a:cubicBezTo>
                    <a:pt x="0" y="17790"/>
                    <a:pt x="17790" y="0"/>
                    <a:pt x="39735" y="0"/>
                  </a:cubicBezTo>
                  <a:close/>
                </a:path>
              </a:pathLst>
            </a:custGeom>
            <a:solidFill>
              <a:srgbClr val="C5E0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974991" cy="1101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4651" y="5737682"/>
            <a:ext cx="7943408" cy="4219296"/>
            <a:chOff x="0" y="0"/>
            <a:chExt cx="2092091" cy="11112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92091" cy="1111255"/>
            </a:xfrm>
            <a:custGeom>
              <a:avLst/>
              <a:gdLst/>
              <a:ahLst/>
              <a:cxnLst/>
              <a:rect r="r" b="b" t="t" l="l"/>
              <a:pathLst>
                <a:path h="1111255" w="2092091">
                  <a:moveTo>
                    <a:pt x="18518" y="0"/>
                  </a:moveTo>
                  <a:lnTo>
                    <a:pt x="2073573" y="0"/>
                  </a:lnTo>
                  <a:cubicBezTo>
                    <a:pt x="2083800" y="0"/>
                    <a:pt x="2092091" y="8291"/>
                    <a:pt x="2092091" y="18518"/>
                  </a:cubicBezTo>
                  <a:lnTo>
                    <a:pt x="2092091" y="1092737"/>
                  </a:lnTo>
                  <a:cubicBezTo>
                    <a:pt x="2092091" y="1102964"/>
                    <a:pt x="2083800" y="1111255"/>
                    <a:pt x="2073573" y="1111255"/>
                  </a:cubicBezTo>
                  <a:lnTo>
                    <a:pt x="18518" y="1111255"/>
                  </a:lnTo>
                  <a:cubicBezTo>
                    <a:pt x="8291" y="1111255"/>
                    <a:pt x="0" y="1102964"/>
                    <a:pt x="0" y="1092737"/>
                  </a:cubicBezTo>
                  <a:lnTo>
                    <a:pt x="0" y="18518"/>
                  </a:lnTo>
                  <a:cubicBezTo>
                    <a:pt x="0" y="8291"/>
                    <a:pt x="8291" y="0"/>
                    <a:pt x="18518" y="0"/>
                  </a:cubicBezTo>
                  <a:close/>
                </a:path>
              </a:pathLst>
            </a:custGeom>
            <a:solidFill>
              <a:srgbClr val="C5E0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2092091" cy="1101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1383817"/>
            <a:ext cx="7619360" cy="4142919"/>
            <a:chOff x="0" y="0"/>
            <a:chExt cx="2006745" cy="10911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06745" cy="1091139"/>
            </a:xfrm>
            <a:custGeom>
              <a:avLst/>
              <a:gdLst/>
              <a:ahLst/>
              <a:cxnLst/>
              <a:rect r="r" b="b" t="t" l="l"/>
              <a:pathLst>
                <a:path h="1091139" w="2006745">
                  <a:moveTo>
                    <a:pt x="19306" y="0"/>
                  </a:moveTo>
                  <a:lnTo>
                    <a:pt x="1987439" y="0"/>
                  </a:lnTo>
                  <a:cubicBezTo>
                    <a:pt x="1998101" y="0"/>
                    <a:pt x="2006745" y="8643"/>
                    <a:pt x="2006745" y="19306"/>
                  </a:cubicBezTo>
                  <a:lnTo>
                    <a:pt x="2006745" y="1071834"/>
                  </a:lnTo>
                  <a:cubicBezTo>
                    <a:pt x="2006745" y="1082496"/>
                    <a:pt x="1998101" y="1091139"/>
                    <a:pt x="1987439" y="1091139"/>
                  </a:cubicBezTo>
                  <a:lnTo>
                    <a:pt x="19306" y="1091139"/>
                  </a:lnTo>
                  <a:cubicBezTo>
                    <a:pt x="8643" y="1091139"/>
                    <a:pt x="0" y="1082496"/>
                    <a:pt x="0" y="1071834"/>
                  </a:cubicBezTo>
                  <a:lnTo>
                    <a:pt x="0" y="19306"/>
                  </a:lnTo>
                  <a:cubicBezTo>
                    <a:pt x="0" y="8643"/>
                    <a:pt x="8643" y="0"/>
                    <a:pt x="19306" y="0"/>
                  </a:cubicBezTo>
                  <a:close/>
                </a:path>
              </a:pathLst>
            </a:custGeom>
            <a:solidFill>
              <a:srgbClr val="C5E0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2006745" cy="1081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38203" y="2644552"/>
            <a:ext cx="1898922" cy="1961418"/>
          </a:xfrm>
          <a:custGeom>
            <a:avLst/>
            <a:gdLst/>
            <a:ahLst/>
            <a:cxnLst/>
            <a:rect r="r" b="b" t="t" l="l"/>
            <a:pathLst>
              <a:path h="1961418" w="1898922">
                <a:moveTo>
                  <a:pt x="0" y="0"/>
                </a:moveTo>
                <a:lnTo>
                  <a:pt x="1898922" y="0"/>
                </a:lnTo>
                <a:lnTo>
                  <a:pt x="1898922" y="1961418"/>
                </a:lnTo>
                <a:lnTo>
                  <a:pt x="0" y="196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377687" y="2465400"/>
            <a:ext cx="2141315" cy="2352978"/>
          </a:xfrm>
          <a:custGeom>
            <a:avLst/>
            <a:gdLst/>
            <a:ahLst/>
            <a:cxnLst/>
            <a:rect r="r" b="b" t="t" l="l"/>
            <a:pathLst>
              <a:path h="2352978" w="2141315">
                <a:moveTo>
                  <a:pt x="0" y="0"/>
                </a:moveTo>
                <a:lnTo>
                  <a:pt x="2141315" y="0"/>
                </a:lnTo>
                <a:lnTo>
                  <a:pt x="2141315" y="2352978"/>
                </a:lnTo>
                <a:lnTo>
                  <a:pt x="0" y="2352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094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72028" y="2921942"/>
            <a:ext cx="2471120" cy="1439895"/>
          </a:xfrm>
          <a:custGeom>
            <a:avLst/>
            <a:gdLst/>
            <a:ahLst/>
            <a:cxnLst/>
            <a:rect r="r" b="b" t="t" l="l"/>
            <a:pathLst>
              <a:path h="1439895" w="2471120">
                <a:moveTo>
                  <a:pt x="0" y="0"/>
                </a:moveTo>
                <a:lnTo>
                  <a:pt x="2471120" y="0"/>
                </a:lnTo>
                <a:lnTo>
                  <a:pt x="2471120" y="1439895"/>
                </a:lnTo>
                <a:lnTo>
                  <a:pt x="0" y="1439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94139" y="2149274"/>
            <a:ext cx="4321107" cy="990555"/>
          </a:xfrm>
          <a:custGeom>
            <a:avLst/>
            <a:gdLst/>
            <a:ahLst/>
            <a:cxnLst/>
            <a:rect r="r" b="b" t="t" l="l"/>
            <a:pathLst>
              <a:path h="990555" w="4321107">
                <a:moveTo>
                  <a:pt x="0" y="0"/>
                </a:moveTo>
                <a:lnTo>
                  <a:pt x="4321107" y="0"/>
                </a:lnTo>
                <a:lnTo>
                  <a:pt x="4321107" y="990556"/>
                </a:lnTo>
                <a:lnTo>
                  <a:pt x="0" y="990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0674" b="-8230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406346" y="3489128"/>
            <a:ext cx="3902036" cy="1654372"/>
          </a:xfrm>
          <a:custGeom>
            <a:avLst/>
            <a:gdLst/>
            <a:ahLst/>
            <a:cxnLst/>
            <a:rect r="r" b="b" t="t" l="l"/>
            <a:pathLst>
              <a:path h="1654372" w="3902036">
                <a:moveTo>
                  <a:pt x="0" y="0"/>
                </a:moveTo>
                <a:lnTo>
                  <a:pt x="3902036" y="0"/>
                </a:lnTo>
                <a:lnTo>
                  <a:pt x="3902036" y="1654372"/>
                </a:lnTo>
                <a:lnTo>
                  <a:pt x="0" y="1654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937934" y="7824697"/>
            <a:ext cx="1887999" cy="1681885"/>
          </a:xfrm>
          <a:custGeom>
            <a:avLst/>
            <a:gdLst/>
            <a:ahLst/>
            <a:cxnLst/>
            <a:rect r="r" b="b" t="t" l="l"/>
            <a:pathLst>
              <a:path h="1681885" w="1887999">
                <a:moveTo>
                  <a:pt x="0" y="0"/>
                </a:moveTo>
                <a:lnTo>
                  <a:pt x="1887999" y="0"/>
                </a:lnTo>
                <a:lnTo>
                  <a:pt x="1887999" y="1681885"/>
                </a:lnTo>
                <a:lnTo>
                  <a:pt x="0" y="1681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176376" y="2707848"/>
            <a:ext cx="1868082" cy="1868082"/>
          </a:xfrm>
          <a:custGeom>
            <a:avLst/>
            <a:gdLst/>
            <a:ahLst/>
            <a:cxnLst/>
            <a:rect r="r" b="b" t="t" l="l"/>
            <a:pathLst>
              <a:path h="1868082" w="1868082">
                <a:moveTo>
                  <a:pt x="0" y="0"/>
                </a:moveTo>
                <a:lnTo>
                  <a:pt x="1868082" y="0"/>
                </a:lnTo>
                <a:lnTo>
                  <a:pt x="1868082" y="1868082"/>
                </a:lnTo>
                <a:lnTo>
                  <a:pt x="0" y="1868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963713" y="6377571"/>
            <a:ext cx="1705346" cy="1392916"/>
          </a:xfrm>
          <a:custGeom>
            <a:avLst/>
            <a:gdLst/>
            <a:ahLst/>
            <a:cxnLst/>
            <a:rect r="r" b="b" t="t" l="l"/>
            <a:pathLst>
              <a:path h="1392916" w="1705346">
                <a:moveTo>
                  <a:pt x="0" y="0"/>
                </a:moveTo>
                <a:lnTo>
                  <a:pt x="1705345" y="0"/>
                </a:lnTo>
                <a:lnTo>
                  <a:pt x="1705345" y="1392916"/>
                </a:lnTo>
                <a:lnTo>
                  <a:pt x="0" y="13929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937934" y="6377571"/>
            <a:ext cx="1670317" cy="1313776"/>
          </a:xfrm>
          <a:custGeom>
            <a:avLst/>
            <a:gdLst/>
            <a:ahLst/>
            <a:cxnLst/>
            <a:rect r="r" b="b" t="t" l="l"/>
            <a:pathLst>
              <a:path h="1313776" w="1670317">
                <a:moveTo>
                  <a:pt x="0" y="0"/>
                </a:moveTo>
                <a:lnTo>
                  <a:pt x="1670317" y="0"/>
                </a:lnTo>
                <a:lnTo>
                  <a:pt x="1670317" y="1313776"/>
                </a:lnTo>
                <a:lnTo>
                  <a:pt x="0" y="1313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906955" y="8139539"/>
            <a:ext cx="1983541" cy="1052201"/>
          </a:xfrm>
          <a:custGeom>
            <a:avLst/>
            <a:gdLst/>
            <a:ahLst/>
            <a:cxnLst/>
            <a:rect r="r" b="b" t="t" l="l"/>
            <a:pathLst>
              <a:path h="1052201" w="1983541">
                <a:moveTo>
                  <a:pt x="0" y="0"/>
                </a:moveTo>
                <a:lnTo>
                  <a:pt x="1983541" y="0"/>
                </a:lnTo>
                <a:lnTo>
                  <a:pt x="1983541" y="1052201"/>
                </a:lnTo>
                <a:lnTo>
                  <a:pt x="0" y="10522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061439" y="5737682"/>
            <a:ext cx="3701921" cy="4219296"/>
            <a:chOff x="0" y="0"/>
            <a:chExt cx="974991" cy="111125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74991" cy="1111255"/>
            </a:xfrm>
            <a:custGeom>
              <a:avLst/>
              <a:gdLst/>
              <a:ahLst/>
              <a:cxnLst/>
              <a:rect r="r" b="b" t="t" l="l"/>
              <a:pathLst>
                <a:path h="1111255" w="974991">
                  <a:moveTo>
                    <a:pt x="39735" y="0"/>
                  </a:moveTo>
                  <a:lnTo>
                    <a:pt x="935256" y="0"/>
                  </a:lnTo>
                  <a:cubicBezTo>
                    <a:pt x="957201" y="0"/>
                    <a:pt x="974991" y="17790"/>
                    <a:pt x="974991" y="39735"/>
                  </a:cubicBezTo>
                  <a:lnTo>
                    <a:pt x="974991" y="1071520"/>
                  </a:lnTo>
                  <a:cubicBezTo>
                    <a:pt x="974991" y="1093465"/>
                    <a:pt x="957201" y="1111255"/>
                    <a:pt x="935256" y="1111255"/>
                  </a:cubicBezTo>
                  <a:lnTo>
                    <a:pt x="39735" y="1111255"/>
                  </a:lnTo>
                  <a:cubicBezTo>
                    <a:pt x="17790" y="1111255"/>
                    <a:pt x="0" y="1093465"/>
                    <a:pt x="0" y="1071520"/>
                  </a:cubicBezTo>
                  <a:lnTo>
                    <a:pt x="0" y="39735"/>
                  </a:lnTo>
                  <a:cubicBezTo>
                    <a:pt x="0" y="17790"/>
                    <a:pt x="17790" y="0"/>
                    <a:pt x="39735" y="0"/>
                  </a:cubicBezTo>
                  <a:close/>
                </a:path>
              </a:pathLst>
            </a:custGeom>
            <a:solidFill>
              <a:srgbClr val="C5E0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974991" cy="1101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9585569" y="6733290"/>
            <a:ext cx="2818782" cy="1585565"/>
          </a:xfrm>
          <a:custGeom>
            <a:avLst/>
            <a:gdLst/>
            <a:ahLst/>
            <a:cxnLst/>
            <a:rect r="r" b="b" t="t" l="l"/>
            <a:pathLst>
              <a:path h="1585565" w="2818782">
                <a:moveTo>
                  <a:pt x="0" y="0"/>
                </a:moveTo>
                <a:lnTo>
                  <a:pt x="2818782" y="0"/>
                </a:lnTo>
                <a:lnTo>
                  <a:pt x="2818782" y="1585565"/>
                </a:lnTo>
                <a:lnTo>
                  <a:pt x="0" y="15855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638804" y="6644636"/>
            <a:ext cx="1935556" cy="779646"/>
          </a:xfrm>
          <a:custGeom>
            <a:avLst/>
            <a:gdLst/>
            <a:ahLst/>
            <a:cxnLst/>
            <a:rect r="r" b="b" t="t" l="l"/>
            <a:pathLst>
              <a:path h="779646" w="1935556">
                <a:moveTo>
                  <a:pt x="0" y="0"/>
                </a:moveTo>
                <a:lnTo>
                  <a:pt x="1935556" y="0"/>
                </a:lnTo>
                <a:lnTo>
                  <a:pt x="1935556" y="779646"/>
                </a:lnTo>
                <a:lnTo>
                  <a:pt x="0" y="7796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874" r="0" b="-3874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893671" y="8713050"/>
            <a:ext cx="1635750" cy="1090500"/>
          </a:xfrm>
          <a:custGeom>
            <a:avLst/>
            <a:gdLst/>
            <a:ahLst/>
            <a:cxnLst/>
            <a:rect r="r" b="b" t="t" l="l"/>
            <a:pathLst>
              <a:path h="1090500" w="1635750">
                <a:moveTo>
                  <a:pt x="0" y="0"/>
                </a:moveTo>
                <a:lnTo>
                  <a:pt x="1635749" y="0"/>
                </a:lnTo>
                <a:lnTo>
                  <a:pt x="1635749" y="1090500"/>
                </a:lnTo>
                <a:lnTo>
                  <a:pt x="0" y="1090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180760" y="7642993"/>
            <a:ext cx="1395579" cy="948820"/>
          </a:xfrm>
          <a:custGeom>
            <a:avLst/>
            <a:gdLst/>
            <a:ahLst/>
            <a:cxnLst/>
            <a:rect r="r" b="b" t="t" l="l"/>
            <a:pathLst>
              <a:path h="948820" w="1395579">
                <a:moveTo>
                  <a:pt x="0" y="0"/>
                </a:moveTo>
                <a:lnTo>
                  <a:pt x="1395579" y="0"/>
                </a:lnTo>
                <a:lnTo>
                  <a:pt x="1395579" y="948820"/>
                </a:lnTo>
                <a:lnTo>
                  <a:pt x="0" y="94882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167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837018" y="7549903"/>
            <a:ext cx="1681984" cy="941911"/>
          </a:xfrm>
          <a:custGeom>
            <a:avLst/>
            <a:gdLst/>
            <a:ahLst/>
            <a:cxnLst/>
            <a:rect r="r" b="b" t="t" l="l"/>
            <a:pathLst>
              <a:path h="941911" w="1681984">
                <a:moveTo>
                  <a:pt x="0" y="0"/>
                </a:moveTo>
                <a:lnTo>
                  <a:pt x="1681984" y="0"/>
                </a:lnTo>
                <a:lnTo>
                  <a:pt x="1681984" y="941911"/>
                </a:lnTo>
                <a:lnTo>
                  <a:pt x="0" y="9419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867985" y="1438935"/>
            <a:ext cx="180930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Frontend &amp; UI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57617" y="1438935"/>
            <a:ext cx="27390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Backend frameworks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5792863"/>
            <a:ext cx="187002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AI/ML &amp; LLMs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57307" y="5792863"/>
            <a:ext cx="126310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Database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110417" y="5792863"/>
            <a:ext cx="345320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Cloud services and DevOps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7750" y="1861928"/>
            <a:ext cx="16736400" cy="47625"/>
            <a:chOff x="0" y="0"/>
            <a:chExt cx="22315200" cy="63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15201" cy="63500"/>
            </a:xfrm>
            <a:custGeom>
              <a:avLst/>
              <a:gdLst/>
              <a:ahLst/>
              <a:cxnLst/>
              <a:rect r="r" b="b" t="t" l="l"/>
              <a:pathLst>
                <a:path h="63500" w="22315201">
                  <a:moveTo>
                    <a:pt x="0" y="0"/>
                  </a:moveTo>
                  <a:lnTo>
                    <a:pt x="22315201" y="0"/>
                  </a:lnTo>
                  <a:lnTo>
                    <a:pt x="22315201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33350"/>
              <a:ext cx="22315200" cy="196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9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9154" y="557280"/>
            <a:ext cx="16009693" cy="10466337"/>
          </a:xfrm>
          <a:custGeom>
            <a:avLst/>
            <a:gdLst/>
            <a:ahLst/>
            <a:cxnLst/>
            <a:rect r="r" b="b" t="t" l="l"/>
            <a:pathLst>
              <a:path h="10466337" w="16009693">
                <a:moveTo>
                  <a:pt x="0" y="0"/>
                </a:moveTo>
                <a:lnTo>
                  <a:pt x="16009692" y="0"/>
                </a:lnTo>
                <a:lnTo>
                  <a:pt x="16009692" y="10466336"/>
                </a:lnTo>
                <a:lnTo>
                  <a:pt x="0" y="10466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8275" y="-405955"/>
            <a:ext cx="18287700" cy="2583560"/>
            <a:chOff x="0" y="0"/>
            <a:chExt cx="24383600" cy="3444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3600" cy="3444746"/>
            </a:xfrm>
            <a:custGeom>
              <a:avLst/>
              <a:gdLst/>
              <a:ahLst/>
              <a:cxnLst/>
              <a:rect r="r" b="b" t="t" l="l"/>
              <a:pathLst>
                <a:path h="3444746" w="24383600">
                  <a:moveTo>
                    <a:pt x="0" y="0"/>
                  </a:moveTo>
                  <a:lnTo>
                    <a:pt x="24383600" y="0"/>
                  </a:lnTo>
                  <a:lnTo>
                    <a:pt x="24383600" y="3444746"/>
                  </a:lnTo>
                  <a:lnTo>
                    <a:pt x="0" y="3444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24383600" cy="3568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0098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Gen-AI &amp; ML STACK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00" y="10153650"/>
            <a:ext cx="18287400" cy="133200"/>
            <a:chOff x="0" y="0"/>
            <a:chExt cx="24383200" cy="177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3237" cy="177546"/>
            </a:xfrm>
            <a:custGeom>
              <a:avLst/>
              <a:gdLst/>
              <a:ahLst/>
              <a:cxnLst/>
              <a:rect r="r" b="b" t="t" l="l"/>
              <a:pathLst>
                <a:path h="177546" w="24383237">
                  <a:moveTo>
                    <a:pt x="0" y="0"/>
                  </a:moveTo>
                  <a:lnTo>
                    <a:pt x="24383237" y="0"/>
                  </a:lnTo>
                  <a:lnTo>
                    <a:pt x="24383237" y="177546"/>
                  </a:lnTo>
                  <a:lnTo>
                    <a:pt x="0" y="177546"/>
                  </a:lnTo>
                  <a:close/>
                </a:path>
              </a:pathLst>
            </a:custGeom>
            <a:solidFill>
              <a:srgbClr val="039BE5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DAGxA-LD798</dc:identifier>
  <dcterms:modified xsi:type="dcterms:W3CDTF">2011-08-01T06:04:30Z</dcterms:modified>
  <cp:revision>1</cp:revision>
  <dc:title>Kurukshetra</dc:title>
</cp:coreProperties>
</file>